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lvl1pPr>
      <a:defRPr>
        <a:latin typeface="Calibri"/>
        <a:ea typeface="Calibri"/>
        <a:cs typeface="Calibri"/>
        <a:sym typeface="Calibri"/>
      </a:defRPr>
    </a:lvl1pPr>
    <a:lvl2pPr indent="457200">
      <a:defRPr>
        <a:latin typeface="Calibri"/>
        <a:ea typeface="Calibri"/>
        <a:cs typeface="Calibri"/>
        <a:sym typeface="Calibri"/>
      </a:defRPr>
    </a:lvl2pPr>
    <a:lvl3pPr indent="914400">
      <a:defRPr>
        <a:latin typeface="Calibri"/>
        <a:ea typeface="Calibri"/>
        <a:cs typeface="Calibri"/>
        <a:sym typeface="Calibri"/>
      </a:defRPr>
    </a:lvl3pPr>
    <a:lvl4pPr indent="1371600">
      <a:defRPr>
        <a:latin typeface="Calibri"/>
        <a:ea typeface="Calibri"/>
        <a:cs typeface="Calibri"/>
        <a:sym typeface="Calibri"/>
      </a:defRPr>
    </a:lvl4pPr>
    <a:lvl5pPr indent="1828800">
      <a:defRPr>
        <a:latin typeface="Calibri"/>
        <a:ea typeface="Calibri"/>
        <a:cs typeface="Calibri"/>
        <a:sym typeface="Calibri"/>
      </a:defRPr>
    </a:lvl5pPr>
    <a:lvl6pPr indent="2286000">
      <a:defRPr>
        <a:latin typeface="Calibri"/>
        <a:ea typeface="Calibri"/>
        <a:cs typeface="Calibri"/>
        <a:sym typeface="Calibri"/>
      </a:defRPr>
    </a:lvl6pPr>
    <a:lvl7pPr indent="2743200">
      <a:defRPr>
        <a:latin typeface="Calibri"/>
        <a:ea typeface="Calibri"/>
        <a:cs typeface="Calibri"/>
        <a:sym typeface="Calibri"/>
      </a:defRPr>
    </a:lvl7pPr>
    <a:lvl8pPr indent="3200400">
      <a:defRPr>
        <a:latin typeface="Calibri"/>
        <a:ea typeface="Calibri"/>
        <a:cs typeface="Calibri"/>
        <a:sym typeface="Calibri"/>
      </a:defRPr>
    </a:lvl8pPr>
    <a:lvl9pPr indent="3657600">
      <a:defRPr>
        <a:latin typeface="Calibri"/>
        <a:ea typeface="Calibri"/>
        <a:cs typeface="Calibri"/>
        <a:sym typeface="Calibri"/>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showPr>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FD7E7"/>
          </a:solidFill>
        </a:fill>
      </a:tcStyle>
    </a:wholeTbl>
    <a:band2H>
      <a:tcTxStyle/>
      <a:tcStyle>
        <a:tcBdr/>
        <a:fill>
          <a:solidFill>
            <a:srgbClr val="E8ECF4"/>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Row>
  </a:tblStyle>
  <a:tblStyle styleId="{C7B018BB-80A7-4F77-B60F-C8B233D01FF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EE7D0"/>
          </a:solidFill>
        </a:fill>
      </a:tcStyle>
    </a:wholeTbl>
    <a:band2H>
      <a:tcTxStyle/>
      <a:tcStyle>
        <a:tcBdr/>
        <a:fill>
          <a:solidFill>
            <a:srgbClr val="EFF3E9"/>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Row>
  </a:tblStyle>
  <a:tblStyle styleId="{EEE7283C-3CF3-47DC-8721-378D4A62B228}"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CDCCE"/>
          </a:solidFill>
        </a:fill>
      </a:tcStyle>
    </a:wholeTbl>
    <a:band2H>
      <a:tcTxStyle/>
      <a:tcStyle>
        <a:tcBdr/>
        <a:fill>
          <a:solidFill>
            <a:srgbClr val="FDEEE8"/>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Row>
  </a:tblStyle>
  <a:tblStyle styleId="{CF821DB8-F4EB-4A41-A1BA-3FCAFE7338EE}" styleName="">
    <a:tblBg/>
    <a:wholeTbl>
      <a:tcTxStyle b="on" i="on">
        <a:font>
          <a:latin typeface="Calibri"/>
          <a:ea typeface="Calibri"/>
          <a:cs typeface="Calibri"/>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Calibri"/>
          <a:ea typeface="Calibri"/>
          <a:cs typeface="Calibri"/>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F81BD"/>
          </a:solidFill>
        </a:fill>
      </a:tcStyle>
    </a:firstCol>
    <a:lastRow>
      <a:tcTxStyle b="on" i="on">
        <a:font>
          <a:latin typeface="Calibri"/>
          <a:ea typeface="Calibri"/>
          <a:cs typeface="Calibri"/>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Calibri"/>
          <a:ea typeface="Calibri"/>
          <a:cs typeface="Calibri"/>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4F81BD"/>
          </a:solidFill>
        </a:fill>
      </a:tcStyle>
    </a:firstRow>
  </a:tblStyle>
  <a:tblStyle styleId="{33BA23B1-9221-436E-865A-0063620EA4FD}" styleName="">
    <a:tblBg/>
    <a:wholeTbl>
      <a:tcTxStyle b="on" i="on">
        <a:font>
          <a:latin typeface="Calibri"/>
          <a:ea typeface="Calibri"/>
          <a:cs typeface="Calibri"/>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Calibri"/>
          <a:ea typeface="Calibri"/>
          <a:cs typeface="Calibri"/>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Calibri"/>
          <a:ea typeface="Calibri"/>
          <a:cs typeface="Calibri"/>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3" name="Shape 43"/>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44" name="Shape 44"/>
          <p:cNvSpPr>
            <a:spLocks noGrp="1"/>
          </p:cNvSpPr>
          <p:nvPr>
            <p:ph type="body" sz="quarter" idx="1"/>
          </p:nvPr>
        </p:nvSpPr>
        <p:spPr>
          <a:xfrm>
            <a:off x="914400" y="4343400"/>
            <a:ext cx="5029200" cy="4114800"/>
          </a:xfrm>
          <a:prstGeom prst="rect">
            <a:avLst/>
          </a:prstGeom>
        </p:spPr>
        <p:txBody>
          <a:bodyPr/>
          <a:lstStyle/>
          <a:p>
            <a:pPr lvl="0"/>
            <a:endParaRPr/>
          </a:p>
        </p:txBody>
      </p:sp>
    </p:spTree>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7" name="Shape 7"/>
          <p:cNvSpPr>
            <a:spLocks noGrp="1"/>
          </p:cNvSpPr>
          <p:nvPr>
            <p:ph type="title"/>
          </p:nvPr>
        </p:nvSpPr>
        <p:spPr>
          <a:xfrm>
            <a:off x="685800" y="2038350"/>
            <a:ext cx="7772400" cy="3184525"/>
          </a:xfrm>
          <a:prstGeom prst="rect">
            <a:avLst/>
          </a:prstGeom>
        </p:spPr>
        <p:txBody>
          <a:bodyPr/>
          <a:lstStyle>
            <a:lvl1pPr>
              <a:defRPr b="1">
                <a:solidFill>
                  <a:srgbClr val="376092"/>
                </a:solidFill>
              </a:defRPr>
            </a:lvl1pPr>
          </a:lstStyle>
          <a:p>
            <a:pPr lvl="0">
              <a:defRPr sz="1800" b="0">
                <a:solidFill>
                  <a:srgbClr val="000000"/>
                </a:solidFill>
              </a:defRPr>
            </a:pPr>
            <a:r>
              <a:rPr sz="4400" b="1">
                <a:solidFill>
                  <a:srgbClr val="376092"/>
                </a:solidFill>
              </a:rPr>
              <a:t>Click To Edit Master Title Style</a:t>
            </a:r>
          </a:p>
        </p:txBody>
      </p:sp>
      <p:sp>
        <p:nvSpPr>
          <p:cNvPr id="8" name="Shape 8"/>
          <p:cNvSpPr>
            <a:spLocks noGrp="1"/>
          </p:cNvSpPr>
          <p:nvPr>
            <p:ph type="body" idx="1"/>
          </p:nvPr>
        </p:nvSpPr>
        <p:spPr>
          <a:xfrm>
            <a:off x="5791200" y="5334000"/>
            <a:ext cx="2971800" cy="1524000"/>
          </a:xfrm>
          <a:prstGeom prst="rect">
            <a:avLst/>
          </a:prstGeom>
        </p:spPr>
        <p:txBody>
          <a:bodyPr/>
          <a:lstStyle/>
          <a:p>
            <a:pPr marL="0" lvl="0" indent="0" algn="ctr">
              <a:spcBef>
                <a:spcPts val="300"/>
              </a:spcBef>
              <a:buSzTx/>
              <a:buFontTx/>
              <a:buNone/>
              <a:defRPr sz="1800"/>
            </a:pPr>
            <a:r>
              <a:rPr sz="1400">
                <a:solidFill>
                  <a:srgbClr val="254061"/>
                </a:solidFill>
              </a:rPr>
              <a:t>Tel: 201-273-7070 </a:t>
            </a:r>
          </a:p>
          <a:p>
            <a:pPr marL="0" lvl="0" indent="0" algn="ctr">
              <a:spcBef>
                <a:spcPts val="300"/>
              </a:spcBef>
              <a:buSzTx/>
              <a:buFontTx/>
              <a:buNone/>
              <a:defRPr sz="1800"/>
            </a:pPr>
            <a:r>
              <a:rPr sz="1400">
                <a:solidFill>
                  <a:srgbClr val="254061"/>
                </a:solidFill>
              </a:rPr>
              <a:t>Toll Free: 800-889-3129</a:t>
            </a:r>
          </a:p>
          <a:p>
            <a:pPr marL="0" lvl="0" indent="0" algn="ctr">
              <a:spcBef>
                <a:spcPts val="300"/>
              </a:spcBef>
              <a:buSzTx/>
              <a:buFontTx/>
              <a:buNone/>
              <a:defRPr sz="1800"/>
            </a:pPr>
            <a:r>
              <a:rPr sz="1400">
                <a:solidFill>
                  <a:srgbClr val="254061"/>
                </a:solidFill>
              </a:rPr>
              <a:t>E-Mail:  joel@joelsilbermanlaw.com</a:t>
            </a:r>
          </a:p>
          <a:p>
            <a:pPr marL="0" lvl="0" indent="0" algn="ctr">
              <a:spcBef>
                <a:spcPts val="300"/>
              </a:spcBef>
              <a:buSzTx/>
              <a:buFontTx/>
              <a:buNone/>
              <a:defRPr sz="1800"/>
            </a:pPr>
            <a:r>
              <a:rPr sz="1400">
                <a:solidFill>
                  <a:srgbClr val="254061"/>
                </a:solidFill>
              </a:rPr>
              <a:t>www.joelsilbermanlaw.com </a:t>
            </a:r>
          </a:p>
        </p:txBody>
      </p:sp>
      <p:sp>
        <p:nvSpPr>
          <p:cNvPr id="9" name="Shape 9"/>
          <p:cNvSpPr/>
          <p:nvPr/>
        </p:nvSpPr>
        <p:spPr>
          <a:xfrm>
            <a:off x="762000" y="5470097"/>
            <a:ext cx="3886200" cy="8026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1200"/>
            </a:lvl1pPr>
          </a:lstStyle>
          <a:p>
            <a:pPr lvl="0">
              <a:defRPr sz="1800"/>
            </a:pPr>
            <a:r>
              <a:rPr sz="1200"/>
              <a:t>Disclaimer: The contents of this presentation are general in nature. Please use your discretion while following them. The author does not guarantee legal validity of the tips contained herein.</a:t>
            </a: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36" name="Shape 36"/>
          <p:cNvSpPr>
            <a:spLocks noGrp="1"/>
          </p:cNvSpPr>
          <p:nvPr>
            <p:ph type="title"/>
          </p:nvPr>
        </p:nvSpPr>
        <p:spPr>
          <a:prstGeom prst="rect">
            <a:avLst/>
          </a:prstGeom>
        </p:spPr>
        <p:txBody>
          <a:bodyPr/>
          <a:lstStyle/>
          <a:p>
            <a:pPr lvl="0">
              <a:defRPr sz="1800"/>
            </a:pPr>
            <a:r>
              <a:rPr sz="4400"/>
              <a:t>Click to edit Master title style</a:t>
            </a:r>
          </a:p>
        </p:txBody>
      </p:sp>
      <p:sp>
        <p:nvSpPr>
          <p:cNvPr id="37" name="Shape 37"/>
          <p:cNvSpPr>
            <a:spLocks noGrp="1"/>
          </p:cNvSpPr>
          <p:nvPr>
            <p:ph type="body" idx="1"/>
          </p:nvPr>
        </p:nvSpPr>
        <p:spPr>
          <a:prstGeom prst="rect">
            <a:avLst/>
          </a:prstGeom>
        </p:spPr>
        <p:txBody>
          <a:bodyPr/>
          <a:lstStyle/>
          <a:p>
            <a:pPr lvl="0">
              <a:defRPr sz="1800"/>
            </a:pPr>
            <a:r>
              <a:rPr sz="3200"/>
              <a:t>Click to edit Master text styles</a:t>
            </a:r>
          </a:p>
          <a:p>
            <a:pPr lvl="1">
              <a:defRPr sz="1800"/>
            </a:pPr>
            <a:r>
              <a:rPr sz="3200"/>
              <a:t>Second level</a:t>
            </a:r>
          </a:p>
          <a:p>
            <a:pPr lvl="2">
              <a:defRPr sz="1800"/>
            </a:pPr>
            <a:r>
              <a:rPr sz="3200"/>
              <a:t>Third level</a:t>
            </a:r>
          </a:p>
          <a:p>
            <a:pPr lvl="3">
              <a:defRPr sz="1800"/>
            </a:pPr>
            <a:r>
              <a:rPr sz="3200"/>
              <a:t>Fourth level</a:t>
            </a:r>
          </a:p>
          <a:p>
            <a:pPr lvl="4">
              <a:defRPr sz="1800"/>
            </a:pPr>
            <a:r>
              <a:rPr sz="3200"/>
              <a:t>Fifth level</a:t>
            </a:r>
          </a:p>
        </p:txBody>
      </p:sp>
      <p:sp>
        <p:nvSpPr>
          <p:cNvPr id="38" name="Shape 38"/>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40" name="Shape 40"/>
          <p:cNvSpPr>
            <a:spLocks noGrp="1"/>
          </p:cNvSpPr>
          <p:nvPr>
            <p:ph type="title"/>
          </p:nvPr>
        </p:nvSpPr>
        <p:spPr>
          <a:xfrm>
            <a:off x="6629400" y="0"/>
            <a:ext cx="2057400" cy="6400802"/>
          </a:xfrm>
          <a:prstGeom prst="rect">
            <a:avLst/>
          </a:prstGeom>
        </p:spPr>
        <p:txBody>
          <a:bodyPr/>
          <a:lstStyle/>
          <a:p>
            <a:pPr lvl="0">
              <a:defRPr sz="1800"/>
            </a:pPr>
            <a:r>
              <a:rPr sz="4400"/>
              <a:t>Click to edit Master title style</a:t>
            </a:r>
          </a:p>
        </p:txBody>
      </p:sp>
      <p:sp>
        <p:nvSpPr>
          <p:cNvPr id="41" name="Shape 41"/>
          <p:cNvSpPr>
            <a:spLocks noGrp="1"/>
          </p:cNvSpPr>
          <p:nvPr>
            <p:ph type="body" idx="1"/>
          </p:nvPr>
        </p:nvSpPr>
        <p:spPr>
          <a:xfrm>
            <a:off x="457200" y="274638"/>
            <a:ext cx="6019800" cy="6583363"/>
          </a:xfrm>
          <a:prstGeom prst="rect">
            <a:avLst/>
          </a:prstGeom>
        </p:spPr>
        <p:txBody>
          <a:bodyPr/>
          <a:lstStyle/>
          <a:p>
            <a:pPr lvl="0">
              <a:defRPr sz="1800"/>
            </a:pPr>
            <a:r>
              <a:rPr sz="3200"/>
              <a:t>Click to edit Master text styles</a:t>
            </a:r>
          </a:p>
          <a:p>
            <a:pPr lvl="1">
              <a:defRPr sz="1800"/>
            </a:pPr>
            <a:r>
              <a:rPr sz="3200"/>
              <a:t>Second level</a:t>
            </a:r>
          </a:p>
          <a:p>
            <a:pPr lvl="2">
              <a:defRPr sz="1800"/>
            </a:pPr>
            <a:r>
              <a:rPr sz="3200"/>
              <a:t>Third level</a:t>
            </a:r>
          </a:p>
          <a:p>
            <a:pPr lvl="3">
              <a:defRPr sz="1800"/>
            </a:pPr>
            <a:r>
              <a:rPr sz="3200"/>
              <a:t>Fourth level</a:t>
            </a:r>
          </a:p>
          <a:p>
            <a:pPr lvl="4">
              <a:defRPr sz="1800"/>
            </a:pPr>
            <a:r>
              <a:rPr sz="3200"/>
              <a:t>Fifth level</a:t>
            </a:r>
          </a:p>
        </p:txBody>
      </p:sp>
      <p:sp>
        <p:nvSpPr>
          <p:cNvPr id="42" name="Shape 42"/>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1" name="Shape 11"/>
          <p:cNvSpPr>
            <a:spLocks noGrp="1"/>
          </p:cNvSpPr>
          <p:nvPr>
            <p:ph type="title"/>
          </p:nvPr>
        </p:nvSpPr>
        <p:spPr>
          <a:xfrm>
            <a:off x="457200" y="1371600"/>
            <a:ext cx="8229600" cy="1600200"/>
          </a:xfrm>
          <a:prstGeom prst="rect">
            <a:avLst/>
          </a:prstGeom>
        </p:spPr>
        <p:txBody>
          <a:bodyPr/>
          <a:lstStyle>
            <a:lvl1pPr>
              <a:defRPr sz="3600" b="1">
                <a:solidFill>
                  <a:srgbClr val="376092"/>
                </a:solidFill>
              </a:defRPr>
            </a:lvl1pPr>
          </a:lstStyle>
          <a:p>
            <a:pPr lvl="0">
              <a:defRPr sz="1800" b="0">
                <a:solidFill>
                  <a:srgbClr val="000000"/>
                </a:solidFill>
              </a:defRPr>
            </a:pPr>
            <a:r>
              <a:rPr sz="3600" b="1">
                <a:solidFill>
                  <a:srgbClr val="376092"/>
                </a:solidFill>
              </a:rPr>
              <a:t>Click to edit Master title style</a:t>
            </a:r>
          </a:p>
        </p:txBody>
      </p:sp>
      <p:sp>
        <p:nvSpPr>
          <p:cNvPr id="12" name="Shape 12"/>
          <p:cNvSpPr>
            <a:spLocks noGrp="1"/>
          </p:cNvSpPr>
          <p:nvPr>
            <p:ph type="body" idx="1"/>
          </p:nvPr>
        </p:nvSpPr>
        <p:spPr>
          <a:xfrm>
            <a:off x="457200" y="2971800"/>
            <a:ext cx="8229600" cy="3886200"/>
          </a:xfrm>
          <a:prstGeom prst="rect">
            <a:avLst/>
          </a:prstGeom>
        </p:spPr>
        <p:txBody>
          <a:bodyPr/>
          <a:lstStyle>
            <a:lvl1pPr algn="just">
              <a:spcBef>
                <a:spcPts val="500"/>
              </a:spcBef>
              <a:defRPr sz="2400">
                <a:solidFill>
                  <a:srgbClr val="376092"/>
                </a:solidFill>
              </a:defRPr>
            </a:lvl1pPr>
            <a:lvl2pPr marL="742950" indent="-285750" algn="just">
              <a:spcBef>
                <a:spcPts val="500"/>
              </a:spcBef>
              <a:defRPr sz="2400">
                <a:solidFill>
                  <a:srgbClr val="376092"/>
                </a:solidFill>
              </a:defRPr>
            </a:lvl2pPr>
            <a:lvl3pPr marL="1143000" indent="-228600" algn="just">
              <a:spcBef>
                <a:spcPts val="500"/>
              </a:spcBef>
              <a:defRPr sz="2400">
                <a:solidFill>
                  <a:srgbClr val="376092"/>
                </a:solidFill>
              </a:defRPr>
            </a:lvl3pPr>
            <a:lvl4pPr marL="1600200" indent="-228600" algn="just">
              <a:spcBef>
                <a:spcPts val="500"/>
              </a:spcBef>
              <a:defRPr sz="2400">
                <a:solidFill>
                  <a:srgbClr val="376092"/>
                </a:solidFill>
              </a:defRPr>
            </a:lvl4pPr>
            <a:lvl5pPr marL="2057400" indent="-228600" algn="just">
              <a:spcBef>
                <a:spcPts val="500"/>
              </a:spcBef>
              <a:defRPr sz="2400">
                <a:solidFill>
                  <a:srgbClr val="376092"/>
                </a:solidFill>
              </a:defRPr>
            </a:lvl5pPr>
          </a:lstStyle>
          <a:p>
            <a:pPr lvl="0">
              <a:defRPr sz="1800">
                <a:solidFill>
                  <a:srgbClr val="000000"/>
                </a:solidFill>
              </a:defRPr>
            </a:pPr>
            <a:r>
              <a:rPr sz="2400">
                <a:solidFill>
                  <a:srgbClr val="376092"/>
                </a:solidFill>
              </a:rPr>
              <a:t>Click to edit Master text styles</a:t>
            </a:r>
          </a:p>
          <a:p>
            <a:pPr lvl="1">
              <a:defRPr sz="1800">
                <a:solidFill>
                  <a:srgbClr val="000000"/>
                </a:solidFill>
              </a:defRPr>
            </a:pPr>
            <a:r>
              <a:rPr sz="2400">
                <a:solidFill>
                  <a:srgbClr val="376092"/>
                </a:solidFill>
              </a:rPr>
              <a:t>Second level</a:t>
            </a:r>
          </a:p>
          <a:p>
            <a:pPr lvl="2">
              <a:defRPr sz="1800">
                <a:solidFill>
                  <a:srgbClr val="000000"/>
                </a:solidFill>
              </a:defRPr>
            </a:pPr>
            <a:r>
              <a:rPr sz="2400">
                <a:solidFill>
                  <a:srgbClr val="376092"/>
                </a:solidFill>
              </a:rPr>
              <a:t>Third level</a:t>
            </a:r>
          </a:p>
          <a:p>
            <a:pPr lvl="3">
              <a:defRPr sz="1800">
                <a:solidFill>
                  <a:srgbClr val="000000"/>
                </a:solidFill>
              </a:defRPr>
            </a:pPr>
            <a:r>
              <a:rPr sz="2400">
                <a:solidFill>
                  <a:srgbClr val="376092"/>
                </a:solidFill>
              </a:rPr>
              <a:t>Fourth level</a:t>
            </a:r>
          </a:p>
          <a:p>
            <a:pPr lvl="4">
              <a:defRPr sz="1800">
                <a:solidFill>
                  <a:srgbClr val="000000"/>
                </a:solidFill>
              </a:defRPr>
            </a:pPr>
            <a:r>
              <a:rPr sz="2400">
                <a:solidFill>
                  <a:srgbClr val="376092"/>
                </a:solidFill>
              </a:rPr>
              <a:t>Fifth level</a:t>
            </a: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14" name="Shape 14"/>
          <p:cNvSpPr>
            <a:spLocks noGrp="1"/>
          </p:cNvSpPr>
          <p:nvPr>
            <p:ph type="body" idx="1"/>
          </p:nvPr>
        </p:nvSpPr>
        <p:spPr>
          <a:xfrm>
            <a:off x="722312" y="2057400"/>
            <a:ext cx="7772401" cy="4800600"/>
          </a:xfrm>
          <a:prstGeom prst="rect">
            <a:avLst/>
          </a:prstGeom>
        </p:spPr>
        <p:txBody>
          <a:bodyPr/>
          <a:lstStyle>
            <a:lvl1pPr marL="0" indent="0" algn="just">
              <a:spcBef>
                <a:spcPts val="500"/>
              </a:spcBef>
              <a:buSzTx/>
              <a:buFontTx/>
              <a:buNone/>
              <a:defRPr sz="2400">
                <a:solidFill>
                  <a:srgbClr val="376092"/>
                </a:solidFill>
              </a:defRPr>
            </a:lvl1pPr>
          </a:lstStyle>
          <a:p>
            <a:pPr lvl="0">
              <a:defRPr sz="1800">
                <a:solidFill>
                  <a:srgbClr val="000000"/>
                </a:solidFill>
              </a:defRPr>
            </a:pPr>
            <a:r>
              <a:rPr sz="2400">
                <a:solidFill>
                  <a:srgbClr val="376092"/>
                </a:solidFill>
              </a:rPr>
              <a:t>Click to edit Master text styles</a:t>
            </a: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16" name="Shape 16"/>
          <p:cNvSpPr>
            <a:spLocks noGrp="1"/>
          </p:cNvSpPr>
          <p:nvPr>
            <p:ph type="title"/>
          </p:nvPr>
        </p:nvSpPr>
        <p:spPr>
          <a:xfrm>
            <a:off x="457200" y="1295400"/>
            <a:ext cx="8229600" cy="1905000"/>
          </a:xfrm>
          <a:prstGeom prst="rect">
            <a:avLst/>
          </a:prstGeom>
        </p:spPr>
        <p:txBody>
          <a:bodyPr/>
          <a:lstStyle>
            <a:lvl1pPr>
              <a:defRPr sz="3600" b="1">
                <a:solidFill>
                  <a:srgbClr val="376092"/>
                </a:solidFill>
              </a:defRPr>
            </a:lvl1pPr>
          </a:lstStyle>
          <a:p>
            <a:pPr lvl="0">
              <a:defRPr sz="1800" b="0">
                <a:solidFill>
                  <a:srgbClr val="000000"/>
                </a:solidFill>
              </a:defRPr>
            </a:pPr>
            <a:r>
              <a:rPr sz="3600" b="1">
                <a:solidFill>
                  <a:srgbClr val="376092"/>
                </a:solidFill>
              </a:rPr>
              <a:t>Click to edit Master title style</a:t>
            </a:r>
          </a:p>
        </p:txBody>
      </p:sp>
      <p:sp>
        <p:nvSpPr>
          <p:cNvPr id="17" name="Shape 17"/>
          <p:cNvSpPr>
            <a:spLocks noGrp="1"/>
          </p:cNvSpPr>
          <p:nvPr>
            <p:ph type="body" idx="1"/>
          </p:nvPr>
        </p:nvSpPr>
        <p:spPr>
          <a:xfrm>
            <a:off x="457200" y="3200400"/>
            <a:ext cx="5029200" cy="3657600"/>
          </a:xfrm>
          <a:prstGeom prst="rect">
            <a:avLst/>
          </a:prstGeom>
        </p:spPr>
        <p:txBody>
          <a:bodyPr/>
          <a:lstStyle>
            <a:lvl1pPr algn="just">
              <a:spcBef>
                <a:spcPts val="500"/>
              </a:spcBef>
              <a:defRPr sz="2400">
                <a:solidFill>
                  <a:srgbClr val="376092"/>
                </a:solidFill>
              </a:defRPr>
            </a:lvl1pPr>
            <a:lvl2pPr marL="742950" indent="-285750" algn="just">
              <a:spcBef>
                <a:spcPts val="500"/>
              </a:spcBef>
              <a:defRPr sz="2400">
                <a:solidFill>
                  <a:srgbClr val="376092"/>
                </a:solidFill>
              </a:defRPr>
            </a:lvl2pPr>
            <a:lvl3pPr marL="1143000" indent="-228600" algn="just">
              <a:spcBef>
                <a:spcPts val="500"/>
              </a:spcBef>
              <a:defRPr sz="2400">
                <a:solidFill>
                  <a:srgbClr val="376092"/>
                </a:solidFill>
              </a:defRPr>
            </a:lvl3pPr>
            <a:lvl4pPr marL="1600200" indent="-228600" algn="just">
              <a:spcBef>
                <a:spcPts val="500"/>
              </a:spcBef>
              <a:defRPr sz="2400">
                <a:solidFill>
                  <a:srgbClr val="376092"/>
                </a:solidFill>
              </a:defRPr>
            </a:lvl4pPr>
            <a:lvl5pPr marL="2057400" indent="-228600" algn="just">
              <a:spcBef>
                <a:spcPts val="500"/>
              </a:spcBef>
              <a:defRPr sz="2400">
                <a:solidFill>
                  <a:srgbClr val="376092"/>
                </a:solidFill>
              </a:defRPr>
            </a:lvl5pPr>
          </a:lstStyle>
          <a:p>
            <a:pPr lvl="0">
              <a:defRPr sz="1800">
                <a:solidFill>
                  <a:srgbClr val="000000"/>
                </a:solidFill>
              </a:defRPr>
            </a:pPr>
            <a:r>
              <a:rPr sz="2400">
                <a:solidFill>
                  <a:srgbClr val="376092"/>
                </a:solidFill>
              </a:rPr>
              <a:t>Click to edit Master text styles</a:t>
            </a:r>
          </a:p>
          <a:p>
            <a:pPr lvl="1">
              <a:defRPr sz="1800">
                <a:solidFill>
                  <a:srgbClr val="000000"/>
                </a:solidFill>
              </a:defRPr>
            </a:pPr>
            <a:r>
              <a:rPr sz="2400">
                <a:solidFill>
                  <a:srgbClr val="376092"/>
                </a:solidFill>
              </a:rPr>
              <a:t>Second level</a:t>
            </a:r>
          </a:p>
          <a:p>
            <a:pPr lvl="2">
              <a:defRPr sz="1800">
                <a:solidFill>
                  <a:srgbClr val="000000"/>
                </a:solidFill>
              </a:defRPr>
            </a:pPr>
            <a:r>
              <a:rPr sz="2400">
                <a:solidFill>
                  <a:srgbClr val="376092"/>
                </a:solidFill>
              </a:rPr>
              <a:t>Third level</a:t>
            </a:r>
          </a:p>
          <a:p>
            <a:pPr lvl="3">
              <a:defRPr sz="1800">
                <a:solidFill>
                  <a:srgbClr val="000000"/>
                </a:solidFill>
              </a:defRPr>
            </a:pPr>
            <a:r>
              <a:rPr sz="2400">
                <a:solidFill>
                  <a:srgbClr val="376092"/>
                </a:solidFill>
              </a:rPr>
              <a:t>Fourth level</a:t>
            </a:r>
          </a:p>
          <a:p>
            <a:pPr lvl="4">
              <a:defRPr sz="1800">
                <a:solidFill>
                  <a:srgbClr val="000000"/>
                </a:solidFill>
              </a:defRPr>
            </a:pPr>
            <a:r>
              <a:rPr sz="2400">
                <a:solidFill>
                  <a:srgbClr val="376092"/>
                </a:solidFill>
              </a:rPr>
              <a:t>Fifth level</a:t>
            </a: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19" name="Shape 19"/>
          <p:cNvSpPr>
            <a:spLocks noGrp="1"/>
          </p:cNvSpPr>
          <p:nvPr>
            <p:ph type="title"/>
          </p:nvPr>
        </p:nvSpPr>
        <p:spPr>
          <a:xfrm>
            <a:off x="457200" y="256810"/>
            <a:ext cx="8229600" cy="1178656"/>
          </a:xfrm>
          <a:prstGeom prst="rect">
            <a:avLst/>
          </a:prstGeom>
        </p:spPr>
        <p:txBody>
          <a:bodyPr/>
          <a:lstStyle/>
          <a:p>
            <a:pPr lvl="0">
              <a:defRPr sz="1800"/>
            </a:pPr>
            <a:r>
              <a:rPr sz="4400"/>
              <a:t>Click to edit Master title style</a:t>
            </a:r>
          </a:p>
        </p:txBody>
      </p:sp>
      <p:sp>
        <p:nvSpPr>
          <p:cNvPr id="20" name="Shape 20"/>
          <p:cNvSpPr>
            <a:spLocks noGrp="1"/>
          </p:cNvSpPr>
          <p:nvPr>
            <p:ph type="body" idx="1"/>
          </p:nvPr>
        </p:nvSpPr>
        <p:spPr>
          <a:xfrm>
            <a:off x="457200" y="1435465"/>
            <a:ext cx="4040188" cy="739410"/>
          </a:xfrm>
          <a:prstGeom prst="rect">
            <a:avLst/>
          </a:prstGeom>
        </p:spPr>
        <p:txBody>
          <a:bodyPr anchor="b"/>
          <a:lstStyle>
            <a:lvl1pPr marL="0" indent="0">
              <a:spcBef>
                <a:spcPts val="500"/>
              </a:spcBef>
              <a:buSzTx/>
              <a:buFontTx/>
              <a:buNone/>
              <a:defRPr sz="2400" b="1"/>
            </a:lvl1pPr>
          </a:lstStyle>
          <a:p>
            <a:pPr lvl="0">
              <a:defRPr sz="1800" b="0"/>
            </a:pPr>
            <a:r>
              <a:rPr sz="2400" b="1"/>
              <a:t>Click to edit Master text styles</a:t>
            </a:r>
          </a:p>
        </p:txBody>
      </p:sp>
      <p:sp>
        <p:nvSpPr>
          <p:cNvPr id="21" name="Shape 21"/>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23" name="Shape 23"/>
          <p:cNvSpPr>
            <a:spLocks noGrp="1"/>
          </p:cNvSpPr>
          <p:nvPr>
            <p:ph type="title"/>
          </p:nvPr>
        </p:nvSpPr>
        <p:spPr>
          <a:prstGeom prst="rect">
            <a:avLst/>
          </a:prstGeom>
        </p:spPr>
        <p:txBody>
          <a:bodyPr/>
          <a:lstStyle/>
          <a:p>
            <a:pPr lvl="0">
              <a:defRPr sz="1800"/>
            </a:pPr>
            <a:r>
              <a:rPr sz="4400"/>
              <a:t>Click to edit Master title style</a:t>
            </a:r>
          </a:p>
        </p:txBody>
      </p:sp>
      <p:sp>
        <p:nvSpPr>
          <p:cNvPr id="24" name="Shape 24"/>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26" name="Shape 26"/>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28" name="Shape 28"/>
          <p:cNvSpPr>
            <a:spLocks noGrp="1"/>
          </p:cNvSpPr>
          <p:nvPr>
            <p:ph type="title"/>
          </p:nvPr>
        </p:nvSpPr>
        <p:spPr>
          <a:xfrm>
            <a:off x="457200" y="0"/>
            <a:ext cx="3008314" cy="1435100"/>
          </a:xfrm>
          <a:prstGeom prst="rect">
            <a:avLst/>
          </a:prstGeom>
        </p:spPr>
        <p:txBody>
          <a:bodyPr anchor="b"/>
          <a:lstStyle>
            <a:lvl1pPr algn="l">
              <a:defRPr sz="2000" b="1"/>
            </a:lvl1pPr>
          </a:lstStyle>
          <a:p>
            <a:pPr lvl="0">
              <a:defRPr sz="1800" b="0"/>
            </a:pPr>
            <a:r>
              <a:rPr sz="2000" b="1"/>
              <a:t>Click to edit Master title style</a:t>
            </a:r>
          </a:p>
        </p:txBody>
      </p:sp>
      <p:sp>
        <p:nvSpPr>
          <p:cNvPr id="29" name="Shape 29"/>
          <p:cNvSpPr>
            <a:spLocks noGrp="1"/>
          </p:cNvSpPr>
          <p:nvPr>
            <p:ph type="body" idx="1"/>
          </p:nvPr>
        </p:nvSpPr>
        <p:spPr>
          <a:xfrm>
            <a:off x="3575050" y="273050"/>
            <a:ext cx="5111750" cy="6584950"/>
          </a:xfrm>
          <a:prstGeom prst="rect">
            <a:avLst/>
          </a:prstGeom>
        </p:spPr>
        <p:txBody>
          <a:bodyPr/>
          <a:lstStyle/>
          <a:p>
            <a:pPr lvl="0">
              <a:defRPr sz="1800"/>
            </a:pPr>
            <a:r>
              <a:rPr sz="3200"/>
              <a:t>Click to edit Master text styles</a:t>
            </a:r>
          </a:p>
          <a:p>
            <a:pPr lvl="1">
              <a:defRPr sz="1800"/>
            </a:pPr>
            <a:r>
              <a:rPr sz="3200"/>
              <a:t>Second level</a:t>
            </a:r>
          </a:p>
          <a:p>
            <a:pPr lvl="2">
              <a:defRPr sz="1800"/>
            </a:pPr>
            <a:r>
              <a:rPr sz="3200"/>
              <a:t>Third level</a:t>
            </a:r>
          </a:p>
          <a:p>
            <a:pPr lvl="3">
              <a:defRPr sz="1800"/>
            </a:pPr>
            <a:r>
              <a:rPr sz="3200"/>
              <a:t>Fourth level</a:t>
            </a:r>
          </a:p>
          <a:p>
            <a:pPr lvl="4">
              <a:defRPr sz="1800"/>
            </a:pPr>
            <a:r>
              <a:rPr sz="3200"/>
              <a:t>Fifth level</a:t>
            </a:r>
          </a:p>
        </p:txBody>
      </p:sp>
      <p:sp>
        <p:nvSpPr>
          <p:cNvPr id="30" name="Shape 30"/>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32" name="Shape 32"/>
          <p:cNvSpPr>
            <a:spLocks noGrp="1"/>
          </p:cNvSpPr>
          <p:nvPr>
            <p:ph type="title"/>
          </p:nvPr>
        </p:nvSpPr>
        <p:spPr>
          <a:xfrm>
            <a:off x="1792288" y="4800600"/>
            <a:ext cx="5486401" cy="566738"/>
          </a:xfrm>
          <a:prstGeom prst="rect">
            <a:avLst/>
          </a:prstGeom>
        </p:spPr>
        <p:txBody>
          <a:bodyPr anchor="b"/>
          <a:lstStyle>
            <a:lvl1pPr algn="l">
              <a:defRPr sz="2000" b="1"/>
            </a:lvl1pPr>
          </a:lstStyle>
          <a:p>
            <a:pPr lvl="0">
              <a:defRPr sz="1800" b="0"/>
            </a:pPr>
            <a:r>
              <a:rPr sz="2000" b="1"/>
              <a:t>Click to edit Master title style</a:t>
            </a:r>
          </a:p>
        </p:txBody>
      </p:sp>
      <p:sp>
        <p:nvSpPr>
          <p:cNvPr id="33" name="Shape 33"/>
          <p:cNvSpPr>
            <a:spLocks noGrp="1"/>
          </p:cNvSpPr>
          <p:nvPr>
            <p:ph type="body" idx="1"/>
          </p:nvPr>
        </p:nvSpPr>
        <p:spPr>
          <a:xfrm>
            <a:off x="1792288" y="5367337"/>
            <a:ext cx="5486401" cy="804863"/>
          </a:xfrm>
          <a:prstGeom prst="rect">
            <a:avLst/>
          </a:prstGeom>
        </p:spPr>
        <p:txBody>
          <a:bodyPr/>
          <a:lstStyle>
            <a:lvl1pPr marL="0" indent="0">
              <a:spcBef>
                <a:spcPts val="300"/>
              </a:spcBef>
              <a:buSzTx/>
              <a:buFontTx/>
              <a:buNone/>
              <a:defRPr sz="1400"/>
            </a:lvl1pPr>
          </a:lstStyle>
          <a:p>
            <a:pPr lvl="0">
              <a:defRPr sz="1800"/>
            </a:pPr>
            <a:r>
              <a:rPr sz="1400"/>
              <a:t>Click to edit Master text styles</a:t>
            </a:r>
          </a:p>
        </p:txBody>
      </p:sp>
      <p:sp>
        <p:nvSpPr>
          <p:cNvPr id="34" name="Shape 34"/>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FF"/>
            </a:gs>
            <a:gs pos="40000">
              <a:srgbClr val="FEFEFE"/>
            </a:gs>
            <a:gs pos="100000">
              <a:srgbClr val="7B7B7B"/>
            </a:gs>
          </a:gsLst>
          <a:path path="circle">
            <a:fillToRect l="50000" t="50000" r="50000" b="50000"/>
          </a:path>
        </a:gradFill>
        <a:effectLst/>
      </p:bgPr>
    </p:bg>
    <p:spTree>
      <p:nvGrpSpPr>
        <p:cNvPr id="1" name=""/>
        <p:cNvGrpSpPr/>
        <p:nvPr/>
      </p:nvGrpSpPr>
      <p:grpSpPr>
        <a:xfrm>
          <a:off x="0" y="0"/>
          <a:ext cx="0" cy="0"/>
          <a:chOff x="0" y="0"/>
          <a:chExt cx="0" cy="0"/>
        </a:xfrm>
      </p:grpSpPr>
      <p:pic>
        <p:nvPicPr>
          <p:cNvPr id="2" name="image1.png"/>
          <p:cNvPicPr/>
          <p:nvPr/>
        </p:nvPicPr>
        <p:blipFill>
          <a:blip r:embed="rId13" cstate="print">
            <a:extLst/>
          </a:blip>
          <a:stretch>
            <a:fillRect/>
          </a:stretch>
        </p:blipFill>
        <p:spPr>
          <a:xfrm>
            <a:off x="-6264" y="0"/>
            <a:ext cx="9162790" cy="1447800"/>
          </a:xfrm>
          <a:prstGeom prst="rect">
            <a:avLst/>
          </a:prstGeom>
          <a:ln w="12700">
            <a:miter lim="400000"/>
          </a:ln>
        </p:spPr>
      </p:pic>
      <p:sp>
        <p:nvSpPr>
          <p:cNvPr id="3" name="Shape 3"/>
          <p:cNvSpPr>
            <a:spLocks noGrp="1"/>
          </p:cNvSpPr>
          <p:nvPr>
            <p:ph type="title"/>
          </p:nvPr>
        </p:nvSpPr>
        <p:spPr>
          <a:xfrm>
            <a:off x="457200" y="92076"/>
            <a:ext cx="8229600" cy="1508125"/>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normAutofit/>
          </a:bodyPr>
          <a:lstStyle/>
          <a:p>
            <a:pPr lvl="0">
              <a:defRPr sz="1800"/>
            </a:pPr>
            <a:r>
              <a:rPr sz="4400"/>
              <a:t>Click to edit Master title style</a:t>
            </a:r>
          </a:p>
        </p:txBody>
      </p:sp>
      <p:sp>
        <p:nvSpPr>
          <p:cNvPr id="4" name="Shape 4"/>
          <p:cNvSpPr>
            <a:spLocks noGrp="1"/>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p>
            <a:pPr lvl="0">
              <a:defRPr sz="1800"/>
            </a:pPr>
            <a:r>
              <a:rPr sz="3200"/>
              <a:t>Click to edit Master text styles</a:t>
            </a:r>
          </a:p>
          <a:p>
            <a:pPr lvl="1">
              <a:defRPr sz="1800"/>
            </a:pPr>
            <a:r>
              <a:rPr sz="3200"/>
              <a:t>Second level</a:t>
            </a:r>
          </a:p>
          <a:p>
            <a:pPr lvl="2">
              <a:defRPr sz="1800"/>
            </a:pPr>
            <a:r>
              <a:rPr sz="3200"/>
              <a:t>Third level</a:t>
            </a:r>
          </a:p>
          <a:p>
            <a:pPr lvl="3">
              <a:defRPr sz="1800"/>
            </a:pPr>
            <a:r>
              <a:rPr sz="3200"/>
              <a:t>Fourth level</a:t>
            </a:r>
          </a:p>
          <a:p>
            <a:pPr lvl="4">
              <a:defRPr sz="1800"/>
            </a:pPr>
            <a:r>
              <a:rPr sz="3200"/>
              <a:t>Fifth level</a:t>
            </a:r>
          </a:p>
        </p:txBody>
      </p:sp>
      <p:sp>
        <p:nvSpPr>
          <p:cNvPr id="5" name="Shape 5"/>
          <p:cNvSpPr>
            <a:spLocks noGrp="1"/>
          </p:cNvSpPr>
          <p:nvPr>
            <p:ph type="sldNum" sz="quarter" idx="2"/>
          </p:nvPr>
        </p:nvSpPr>
        <p:spPr>
          <a:xfrm>
            <a:off x="6553200" y="6404292"/>
            <a:ext cx="2133600" cy="269241"/>
          </a:xfrm>
          <a:prstGeom prst="rect">
            <a:avLst/>
          </a:prstGeom>
          <a:ln w="12700">
            <a:miter lim="400000"/>
          </a:ln>
        </p:spPr>
        <p:txBody>
          <a:bodyPr lIns="45719" rIns="45719" anchor="ctr">
            <a:spAutoFit/>
          </a:bodyPr>
          <a:lstStyle>
            <a:lvl1pPr algn="r">
              <a:defRPr sz="1200">
                <a:solidFill>
                  <a:srgbClr val="888888"/>
                </a:solidFill>
              </a:defRPr>
            </a:lvl1pPr>
          </a:lstStyle>
          <a:p>
            <a:pPr lvl="0"/>
            <a:fld id="{86CB4B4D-7CA3-9044-876B-883B54F8677D}" type="slidenum">
              <a:rPr/>
              <a:pPr lvl="0"/>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algn="ctr">
        <a:defRPr sz="4400">
          <a:latin typeface="Calibri"/>
          <a:ea typeface="Calibri"/>
          <a:cs typeface="Calibri"/>
          <a:sym typeface="Calibri"/>
        </a:defRPr>
      </a:lvl1pPr>
      <a:lvl2pPr algn="ctr">
        <a:defRPr sz="4400">
          <a:latin typeface="Calibri"/>
          <a:ea typeface="Calibri"/>
          <a:cs typeface="Calibri"/>
          <a:sym typeface="Calibri"/>
        </a:defRPr>
      </a:lvl2pPr>
      <a:lvl3pPr algn="ctr">
        <a:defRPr sz="4400">
          <a:latin typeface="Calibri"/>
          <a:ea typeface="Calibri"/>
          <a:cs typeface="Calibri"/>
          <a:sym typeface="Calibri"/>
        </a:defRPr>
      </a:lvl3pPr>
      <a:lvl4pPr algn="ctr">
        <a:defRPr sz="4400">
          <a:latin typeface="Calibri"/>
          <a:ea typeface="Calibri"/>
          <a:cs typeface="Calibri"/>
          <a:sym typeface="Calibri"/>
        </a:defRPr>
      </a:lvl4pPr>
      <a:lvl5pPr algn="ctr">
        <a:defRPr sz="4400">
          <a:latin typeface="Calibri"/>
          <a:ea typeface="Calibri"/>
          <a:cs typeface="Calibri"/>
          <a:sym typeface="Calibri"/>
        </a:defRPr>
      </a:lvl5pPr>
      <a:lvl6pPr algn="ctr">
        <a:defRPr sz="4400">
          <a:latin typeface="Calibri"/>
          <a:ea typeface="Calibri"/>
          <a:cs typeface="Calibri"/>
          <a:sym typeface="Calibri"/>
        </a:defRPr>
      </a:lvl6pPr>
      <a:lvl7pPr algn="ctr">
        <a:defRPr sz="4400">
          <a:latin typeface="Calibri"/>
          <a:ea typeface="Calibri"/>
          <a:cs typeface="Calibri"/>
          <a:sym typeface="Calibri"/>
        </a:defRPr>
      </a:lvl7pPr>
      <a:lvl8pPr algn="ctr">
        <a:defRPr sz="4400">
          <a:latin typeface="Calibri"/>
          <a:ea typeface="Calibri"/>
          <a:cs typeface="Calibri"/>
          <a:sym typeface="Calibri"/>
        </a:defRPr>
      </a:lvl8pPr>
      <a:lvl9pPr algn="ctr">
        <a:defRPr sz="4400">
          <a:latin typeface="Calibri"/>
          <a:ea typeface="Calibri"/>
          <a:cs typeface="Calibri"/>
          <a:sym typeface="Calibri"/>
        </a:defRPr>
      </a:lvl9pPr>
    </p:titleStyle>
    <p:bodyStyle>
      <a:lvl1pPr marL="342900" indent="-342900">
        <a:spcBef>
          <a:spcPts val="700"/>
        </a:spcBef>
        <a:buSzPct val="100000"/>
        <a:buFont typeface="Arial"/>
        <a:buChar char="•"/>
        <a:defRPr sz="3200">
          <a:latin typeface="Calibri"/>
          <a:ea typeface="Calibri"/>
          <a:cs typeface="Calibri"/>
          <a:sym typeface="Calibri"/>
        </a:defRPr>
      </a:lvl1pPr>
      <a:lvl2pPr marL="783771" indent="-326571">
        <a:spcBef>
          <a:spcPts val="700"/>
        </a:spcBef>
        <a:buSzPct val="100000"/>
        <a:buFont typeface="Arial"/>
        <a:buChar char="–"/>
        <a:defRPr sz="3200">
          <a:latin typeface="Calibri"/>
          <a:ea typeface="Calibri"/>
          <a:cs typeface="Calibri"/>
          <a:sym typeface="Calibri"/>
        </a:defRPr>
      </a:lvl2pPr>
      <a:lvl3pPr marL="1219200" indent="-304800">
        <a:spcBef>
          <a:spcPts val="700"/>
        </a:spcBef>
        <a:buSzPct val="100000"/>
        <a:buFont typeface="Arial"/>
        <a:buChar char="•"/>
        <a:defRPr sz="3200">
          <a:latin typeface="Calibri"/>
          <a:ea typeface="Calibri"/>
          <a:cs typeface="Calibri"/>
          <a:sym typeface="Calibri"/>
        </a:defRPr>
      </a:lvl3pPr>
      <a:lvl4pPr marL="1737360" indent="-365760">
        <a:spcBef>
          <a:spcPts val="700"/>
        </a:spcBef>
        <a:buSzPct val="100000"/>
        <a:buFont typeface="Arial"/>
        <a:buChar char="–"/>
        <a:defRPr sz="3200">
          <a:latin typeface="Calibri"/>
          <a:ea typeface="Calibri"/>
          <a:cs typeface="Calibri"/>
          <a:sym typeface="Calibri"/>
        </a:defRPr>
      </a:lvl4pPr>
      <a:lvl5pPr marL="2194560" indent="-365760">
        <a:spcBef>
          <a:spcPts val="700"/>
        </a:spcBef>
        <a:buSzPct val="100000"/>
        <a:buFont typeface="Arial"/>
        <a:buChar char="»"/>
        <a:defRPr sz="3200">
          <a:latin typeface="Calibri"/>
          <a:ea typeface="Calibri"/>
          <a:cs typeface="Calibri"/>
          <a:sym typeface="Calibri"/>
        </a:defRPr>
      </a:lvl5pPr>
      <a:lvl6pPr marL="2651760" indent="-365760">
        <a:spcBef>
          <a:spcPts val="700"/>
        </a:spcBef>
        <a:buSzPct val="100000"/>
        <a:buFont typeface="Arial"/>
        <a:buChar char="•"/>
        <a:defRPr sz="3200">
          <a:latin typeface="Calibri"/>
          <a:ea typeface="Calibri"/>
          <a:cs typeface="Calibri"/>
          <a:sym typeface="Calibri"/>
        </a:defRPr>
      </a:lvl6pPr>
      <a:lvl7pPr marL="3108960" indent="-365760">
        <a:spcBef>
          <a:spcPts val="700"/>
        </a:spcBef>
        <a:buSzPct val="100000"/>
        <a:buFont typeface="Arial"/>
        <a:buChar char="•"/>
        <a:defRPr sz="3200">
          <a:latin typeface="Calibri"/>
          <a:ea typeface="Calibri"/>
          <a:cs typeface="Calibri"/>
          <a:sym typeface="Calibri"/>
        </a:defRPr>
      </a:lvl7pPr>
      <a:lvl8pPr marL="3566159" indent="-365759">
        <a:spcBef>
          <a:spcPts val="700"/>
        </a:spcBef>
        <a:buSzPct val="100000"/>
        <a:buFont typeface="Arial"/>
        <a:buChar char="•"/>
        <a:defRPr sz="3200">
          <a:latin typeface="Calibri"/>
          <a:ea typeface="Calibri"/>
          <a:cs typeface="Calibri"/>
          <a:sym typeface="Calibri"/>
        </a:defRPr>
      </a:lvl8pPr>
      <a:lvl9pPr marL="4023359" indent="-365759">
        <a:spcBef>
          <a:spcPts val="700"/>
        </a:spcBef>
        <a:buSzPct val="100000"/>
        <a:buFont typeface="Arial"/>
        <a:buChar char="•"/>
        <a:defRPr sz="3200">
          <a:latin typeface="Calibri"/>
          <a:ea typeface="Calibri"/>
          <a:cs typeface="Calibri"/>
          <a:sym typeface="Calibri"/>
        </a:defRPr>
      </a:lvl9pPr>
    </p:bodyStyle>
    <p:otherStyle>
      <a:lvl1pPr algn="r">
        <a:defRPr sz="1200">
          <a:solidFill>
            <a:schemeClr val="tx1"/>
          </a:solidFill>
          <a:latin typeface="+mn-lt"/>
          <a:ea typeface="+mn-ea"/>
          <a:cs typeface="+mn-cs"/>
          <a:sym typeface="Calibri"/>
        </a:defRPr>
      </a:lvl1pPr>
      <a:lvl2pPr indent="457200" algn="r">
        <a:defRPr sz="1200">
          <a:solidFill>
            <a:schemeClr val="tx1"/>
          </a:solidFill>
          <a:latin typeface="+mn-lt"/>
          <a:ea typeface="+mn-ea"/>
          <a:cs typeface="+mn-cs"/>
          <a:sym typeface="Calibri"/>
        </a:defRPr>
      </a:lvl2pPr>
      <a:lvl3pPr indent="914400" algn="r">
        <a:defRPr sz="1200">
          <a:solidFill>
            <a:schemeClr val="tx1"/>
          </a:solidFill>
          <a:latin typeface="+mn-lt"/>
          <a:ea typeface="+mn-ea"/>
          <a:cs typeface="+mn-cs"/>
          <a:sym typeface="Calibri"/>
        </a:defRPr>
      </a:lvl3pPr>
      <a:lvl4pPr indent="1371600" algn="r">
        <a:defRPr sz="1200">
          <a:solidFill>
            <a:schemeClr val="tx1"/>
          </a:solidFill>
          <a:latin typeface="+mn-lt"/>
          <a:ea typeface="+mn-ea"/>
          <a:cs typeface="+mn-cs"/>
          <a:sym typeface="Calibri"/>
        </a:defRPr>
      </a:lvl4pPr>
      <a:lvl5pPr indent="1828800" algn="r">
        <a:defRPr sz="1200">
          <a:solidFill>
            <a:schemeClr val="tx1"/>
          </a:solidFill>
          <a:latin typeface="+mn-lt"/>
          <a:ea typeface="+mn-ea"/>
          <a:cs typeface="+mn-cs"/>
          <a:sym typeface="Calibri"/>
        </a:defRPr>
      </a:lvl5pPr>
      <a:lvl6pPr indent="2286000" algn="r">
        <a:defRPr sz="1200">
          <a:solidFill>
            <a:schemeClr val="tx1"/>
          </a:solidFill>
          <a:latin typeface="+mn-lt"/>
          <a:ea typeface="+mn-ea"/>
          <a:cs typeface="+mn-cs"/>
          <a:sym typeface="Calibri"/>
        </a:defRPr>
      </a:lvl6pPr>
      <a:lvl7pPr indent="2743200" algn="r">
        <a:defRPr sz="1200">
          <a:solidFill>
            <a:schemeClr val="tx1"/>
          </a:solidFill>
          <a:latin typeface="+mn-lt"/>
          <a:ea typeface="+mn-ea"/>
          <a:cs typeface="+mn-cs"/>
          <a:sym typeface="Calibri"/>
        </a:defRPr>
      </a:lvl7pPr>
      <a:lvl8pPr indent="3200400" algn="r">
        <a:defRPr sz="1200">
          <a:solidFill>
            <a:schemeClr val="tx1"/>
          </a:solidFill>
          <a:latin typeface="+mn-lt"/>
          <a:ea typeface="+mn-ea"/>
          <a:cs typeface="+mn-cs"/>
          <a:sym typeface="Calibri"/>
        </a:defRPr>
      </a:lvl8pPr>
      <a:lvl9pPr indent="3657600" algn="r">
        <a:defRPr sz="12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joelsilbermanlaw.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joelsilbermanlaw.com/our-practice/domestic-violence-offense-attorney-new-jesrsey/simple-assault-law/"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joelsilbermanlaw.com/" TargetMode="External"/><Relationship Id="rId2" Type="http://schemas.openxmlformats.org/officeDocument/2006/relationships/hyperlink" Target="mailto:joel@joelsilbermanlaw.com"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Shape 46"/>
          <p:cNvSpPr>
            <a:spLocks noGrp="1"/>
          </p:cNvSpPr>
          <p:nvPr>
            <p:ph type="title"/>
          </p:nvPr>
        </p:nvSpPr>
        <p:spPr>
          <a:xfrm>
            <a:off x="685800" y="2895600"/>
            <a:ext cx="7772400" cy="1470025"/>
          </a:xfrm>
          <a:prstGeom prst="rect">
            <a:avLst/>
          </a:prstGeom>
        </p:spPr>
        <p:txBody>
          <a:bodyPr/>
          <a:lstStyle/>
          <a:p>
            <a:pPr lvl="0">
              <a:defRPr sz="1800" b="0">
                <a:solidFill>
                  <a:srgbClr val="000000"/>
                </a:solidFill>
              </a:defRPr>
            </a:pPr>
            <a:r>
              <a:rPr sz="4400" b="1" dirty="0">
                <a:solidFill>
                  <a:srgbClr val="376092"/>
                </a:solidFill>
              </a:rPr>
              <a:t>Types of Domestic Violence</a:t>
            </a:r>
          </a:p>
        </p:txBody>
      </p:sp>
      <p:sp>
        <p:nvSpPr>
          <p:cNvPr id="47" name="Shape 47"/>
          <p:cNvSpPr>
            <a:spLocks noGrp="1"/>
          </p:cNvSpPr>
          <p:nvPr>
            <p:ph type="body" idx="1"/>
          </p:nvPr>
        </p:nvSpPr>
        <p:spPr>
          <a:xfrm>
            <a:off x="5791200" y="5334000"/>
            <a:ext cx="2971800" cy="990600"/>
          </a:xfrm>
          <a:prstGeom prst="rect">
            <a:avLst/>
          </a:prstGeom>
        </p:spPr>
        <p:txBody>
          <a:bodyPr/>
          <a:lstStyle/>
          <a:p>
            <a:pPr marL="0" lvl="0" indent="0" algn="ctr">
              <a:lnSpc>
                <a:spcPct val="90000"/>
              </a:lnSpc>
              <a:spcBef>
                <a:spcPts val="200"/>
              </a:spcBef>
              <a:buSzTx/>
              <a:buFontTx/>
              <a:buNone/>
              <a:defRPr sz="1800"/>
            </a:pPr>
            <a:r>
              <a:rPr sz="1200">
                <a:solidFill>
                  <a:srgbClr val="254061"/>
                </a:solidFill>
              </a:rPr>
              <a:t>Tel: </a:t>
            </a:r>
            <a:r>
              <a:rPr sz="1200" b="1">
                <a:solidFill>
                  <a:srgbClr val="254061"/>
                </a:solidFill>
              </a:rPr>
              <a:t>201-273-7070 </a:t>
            </a:r>
            <a:endParaRPr sz="1200">
              <a:solidFill>
                <a:srgbClr val="254061"/>
              </a:solidFill>
            </a:endParaRPr>
          </a:p>
          <a:p>
            <a:pPr marL="0" lvl="0" indent="0" algn="ctr">
              <a:lnSpc>
                <a:spcPct val="90000"/>
              </a:lnSpc>
              <a:spcBef>
                <a:spcPts val="200"/>
              </a:spcBef>
              <a:buSzTx/>
              <a:buFontTx/>
              <a:buNone/>
              <a:defRPr sz="1800"/>
            </a:pPr>
            <a:r>
              <a:rPr sz="1200">
                <a:solidFill>
                  <a:srgbClr val="254061"/>
                </a:solidFill>
              </a:rPr>
              <a:t>Toll Free: </a:t>
            </a:r>
            <a:r>
              <a:rPr sz="1200" b="1">
                <a:solidFill>
                  <a:srgbClr val="254061"/>
                </a:solidFill>
              </a:rPr>
              <a:t>800-889-3129</a:t>
            </a:r>
            <a:endParaRPr sz="1200">
              <a:solidFill>
                <a:srgbClr val="254061"/>
              </a:solidFill>
            </a:endParaRPr>
          </a:p>
          <a:p>
            <a:pPr marL="0" lvl="0" indent="0" algn="ctr">
              <a:lnSpc>
                <a:spcPct val="90000"/>
              </a:lnSpc>
              <a:spcBef>
                <a:spcPts val="200"/>
              </a:spcBef>
              <a:buSzTx/>
              <a:buFontTx/>
              <a:buNone/>
              <a:defRPr sz="1800"/>
            </a:pPr>
            <a:r>
              <a:rPr sz="1200">
                <a:solidFill>
                  <a:srgbClr val="254061"/>
                </a:solidFill>
              </a:rPr>
              <a:t>E-Mail: </a:t>
            </a:r>
            <a:r>
              <a:rPr sz="1200" b="1">
                <a:solidFill>
                  <a:srgbClr val="254061"/>
                </a:solidFill>
              </a:rPr>
              <a:t>joel@joelsilbermanlaw.com</a:t>
            </a:r>
          </a:p>
          <a:p>
            <a:pPr marL="0" lvl="0" indent="0" algn="ctr">
              <a:lnSpc>
                <a:spcPct val="90000"/>
              </a:lnSpc>
              <a:spcBef>
                <a:spcPts val="200"/>
              </a:spcBef>
              <a:buSzTx/>
              <a:buFontTx/>
              <a:buNone/>
              <a:defRPr sz="1800"/>
            </a:pPr>
            <a:r>
              <a:rPr sz="1200" b="1">
                <a:solidFill>
                  <a:srgbClr val="254061"/>
                </a:solidFill>
                <a:hlinkClick r:id="rId2"/>
              </a:rPr>
              <a:t>www.joelsilbermanlaw.com</a:t>
            </a:r>
            <a:r>
              <a:rPr sz="1200" b="1">
                <a:solidFill>
                  <a:srgbClr val="254061"/>
                </a:solidFill>
              </a:rPr>
              <a:t> </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Shape 73"/>
          <p:cNvSpPr>
            <a:spLocks noGrp="1"/>
          </p:cNvSpPr>
          <p:nvPr>
            <p:ph type="title"/>
          </p:nvPr>
        </p:nvSpPr>
        <p:spPr>
          <a:xfrm>
            <a:off x="457200" y="1600200"/>
            <a:ext cx="8229600" cy="1143000"/>
          </a:xfrm>
          <a:prstGeom prst="rect">
            <a:avLst/>
          </a:prstGeom>
        </p:spPr>
        <p:txBody>
          <a:bodyPr/>
          <a:lstStyle>
            <a:lvl1pPr>
              <a:defRPr sz="3200"/>
            </a:lvl1pPr>
          </a:lstStyle>
          <a:p>
            <a:pPr lvl="0">
              <a:defRPr sz="1800" b="0">
                <a:solidFill>
                  <a:srgbClr val="000000"/>
                </a:solidFill>
              </a:defRPr>
            </a:pPr>
            <a:r>
              <a:rPr sz="3200" b="1">
                <a:solidFill>
                  <a:srgbClr val="376092"/>
                </a:solidFill>
              </a:rPr>
              <a:t>Types of Domestic Violence</a:t>
            </a:r>
          </a:p>
        </p:txBody>
      </p:sp>
      <p:sp>
        <p:nvSpPr>
          <p:cNvPr id="74" name="Shape 74"/>
          <p:cNvSpPr>
            <a:spLocks noGrp="1"/>
          </p:cNvSpPr>
          <p:nvPr>
            <p:ph type="body" idx="1"/>
          </p:nvPr>
        </p:nvSpPr>
        <p:spPr>
          <a:xfrm>
            <a:off x="457200" y="2971799"/>
            <a:ext cx="8229600" cy="3154365"/>
          </a:xfrm>
          <a:prstGeom prst="rect">
            <a:avLst/>
          </a:prstGeom>
        </p:spPr>
        <p:txBody>
          <a:bodyPr/>
          <a:lstStyle/>
          <a:p>
            <a:pPr marL="0" lvl="0" indent="0">
              <a:buSzTx/>
              <a:buNone/>
              <a:defRPr sz="1800">
                <a:solidFill>
                  <a:srgbClr val="000000"/>
                </a:solidFill>
              </a:defRPr>
            </a:pPr>
            <a:r>
              <a:rPr sz="2400" b="1">
                <a:solidFill>
                  <a:srgbClr val="376092"/>
                </a:solidFill>
              </a:rPr>
              <a:t>Financial abuse</a:t>
            </a:r>
          </a:p>
          <a:p>
            <a:pPr lvl="0">
              <a:defRPr sz="1800">
                <a:solidFill>
                  <a:srgbClr val="000000"/>
                </a:solidFill>
              </a:defRPr>
            </a:pPr>
            <a:r>
              <a:rPr sz="2400">
                <a:solidFill>
                  <a:srgbClr val="376092"/>
                </a:solidFill>
              </a:rPr>
              <a:t>Forcing the victim to pay for all expenses.</a:t>
            </a:r>
          </a:p>
          <a:p>
            <a:pPr lvl="0">
              <a:defRPr sz="1800">
                <a:solidFill>
                  <a:srgbClr val="000000"/>
                </a:solidFill>
              </a:defRPr>
            </a:pPr>
            <a:r>
              <a:rPr sz="2400">
                <a:solidFill>
                  <a:srgbClr val="376092"/>
                </a:solidFill>
              </a:rPr>
              <a:t>Controlling bank accounts and common property.</a:t>
            </a:r>
          </a:p>
          <a:p>
            <a:pPr lvl="0">
              <a:defRPr sz="1800">
                <a:solidFill>
                  <a:srgbClr val="000000"/>
                </a:solidFill>
              </a:defRPr>
            </a:pPr>
            <a:r>
              <a:rPr sz="2400">
                <a:solidFill>
                  <a:srgbClr val="376092"/>
                </a:solidFill>
              </a:rPr>
              <a:t>Forging signature of the victim on financial documents.</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Shape 76"/>
          <p:cNvSpPr>
            <a:spLocks noGrp="1"/>
          </p:cNvSpPr>
          <p:nvPr>
            <p:ph type="title"/>
          </p:nvPr>
        </p:nvSpPr>
        <p:spPr>
          <a:xfrm>
            <a:off x="457200" y="1600200"/>
            <a:ext cx="8229600" cy="1143000"/>
          </a:xfrm>
          <a:prstGeom prst="rect">
            <a:avLst/>
          </a:prstGeom>
        </p:spPr>
        <p:txBody>
          <a:bodyPr/>
          <a:lstStyle>
            <a:lvl1pPr>
              <a:defRPr sz="3200"/>
            </a:lvl1pPr>
          </a:lstStyle>
          <a:p>
            <a:pPr lvl="0">
              <a:defRPr sz="1800" b="0">
                <a:solidFill>
                  <a:srgbClr val="000000"/>
                </a:solidFill>
              </a:defRPr>
            </a:pPr>
            <a:r>
              <a:rPr sz="3200" b="1">
                <a:solidFill>
                  <a:srgbClr val="376092"/>
                </a:solidFill>
              </a:rPr>
              <a:t>Domestic Violence Attorney, New Jersey</a:t>
            </a:r>
          </a:p>
        </p:txBody>
      </p:sp>
      <p:sp>
        <p:nvSpPr>
          <p:cNvPr id="77" name="Shape 77"/>
          <p:cNvSpPr>
            <a:spLocks noGrp="1"/>
          </p:cNvSpPr>
          <p:nvPr>
            <p:ph type="body" idx="1"/>
          </p:nvPr>
        </p:nvSpPr>
        <p:spPr>
          <a:xfrm>
            <a:off x="457200" y="2971799"/>
            <a:ext cx="8229600" cy="3154365"/>
          </a:xfrm>
          <a:prstGeom prst="rect">
            <a:avLst/>
          </a:prstGeom>
        </p:spPr>
        <p:txBody>
          <a:bodyPr/>
          <a:lstStyle/>
          <a:p>
            <a:pPr lvl="0">
              <a:defRPr sz="1800">
                <a:solidFill>
                  <a:srgbClr val="000000"/>
                </a:solidFill>
              </a:defRPr>
            </a:pPr>
            <a:r>
              <a:rPr sz="2400" dirty="0">
                <a:solidFill>
                  <a:srgbClr val="376092"/>
                </a:solidFill>
              </a:rPr>
              <a:t>If you are accused of </a:t>
            </a:r>
            <a:r>
              <a:rPr sz="2400" dirty="0">
                <a:solidFill>
                  <a:srgbClr val="376092"/>
                </a:solidFill>
                <a:hlinkClick r:id="rId2"/>
              </a:rPr>
              <a:t>domestic violence</a:t>
            </a:r>
            <a:r>
              <a:rPr sz="2400" dirty="0">
                <a:solidFill>
                  <a:srgbClr val="376092"/>
                </a:solidFill>
              </a:rPr>
              <a:t>, then you should speak with a </a:t>
            </a:r>
            <a:r>
              <a:rPr sz="2400" dirty="0">
                <a:solidFill>
                  <a:srgbClr val="376092"/>
                </a:solidFill>
                <a:hlinkClick r:id="rId2"/>
              </a:rPr>
              <a:t>NJ domestic violence attorney</a:t>
            </a:r>
            <a:r>
              <a:rPr sz="2400" dirty="0">
                <a:solidFill>
                  <a:srgbClr val="376092"/>
                </a:solidFill>
              </a:rPr>
              <a:t> right away. </a:t>
            </a:r>
          </a:p>
          <a:p>
            <a:pPr marL="0" lvl="0" indent="0">
              <a:buSzTx/>
              <a:buNone/>
              <a:defRPr sz="1800">
                <a:solidFill>
                  <a:srgbClr val="000000"/>
                </a:solidFill>
              </a:defRPr>
            </a:pPr>
            <a:endParaRPr sz="2400" dirty="0">
              <a:solidFill>
                <a:srgbClr val="376092"/>
              </a:solidFill>
            </a:endParaRPr>
          </a:p>
          <a:p>
            <a:pPr lvl="0">
              <a:defRPr sz="1800">
                <a:solidFill>
                  <a:srgbClr val="000000"/>
                </a:solidFill>
              </a:defRPr>
            </a:pPr>
            <a:r>
              <a:rPr sz="2400" dirty="0">
                <a:solidFill>
                  <a:srgbClr val="376092"/>
                </a:solidFill>
              </a:rPr>
              <a:t>Speak with </a:t>
            </a:r>
            <a:r>
              <a:rPr sz="2400" b="1" dirty="0">
                <a:solidFill>
                  <a:srgbClr val="376092"/>
                </a:solidFill>
              </a:rPr>
              <a:t>Attorney Joel Silberman </a:t>
            </a:r>
            <a:r>
              <a:rPr sz="2400" dirty="0">
                <a:solidFill>
                  <a:srgbClr val="376092"/>
                </a:solidFill>
              </a:rPr>
              <a:t>as soon as possible. He will provide valuable guidance throughout your case, while protecting your fundamental rights. </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Shape 79"/>
          <p:cNvSpPr>
            <a:spLocks noGrp="1"/>
          </p:cNvSpPr>
          <p:nvPr>
            <p:ph type="body" idx="1"/>
          </p:nvPr>
        </p:nvSpPr>
        <p:spPr>
          <a:xfrm>
            <a:off x="722312" y="2057399"/>
            <a:ext cx="7772401" cy="3810000"/>
          </a:xfrm>
          <a:prstGeom prst="rect">
            <a:avLst/>
          </a:prstGeom>
        </p:spPr>
        <p:txBody>
          <a:bodyPr/>
          <a:lstStyle/>
          <a:p>
            <a:pPr lvl="0" algn="ctr">
              <a:lnSpc>
                <a:spcPct val="90000"/>
              </a:lnSpc>
              <a:spcBef>
                <a:spcPts val="700"/>
              </a:spcBef>
              <a:defRPr sz="1800">
                <a:solidFill>
                  <a:srgbClr val="000000"/>
                </a:solidFill>
              </a:defRPr>
            </a:pPr>
            <a:r>
              <a:rPr sz="3000" b="1" dirty="0">
                <a:solidFill>
                  <a:srgbClr val="376092"/>
                </a:solidFill>
              </a:rPr>
              <a:t>Contact Us:</a:t>
            </a:r>
          </a:p>
          <a:p>
            <a:pPr lvl="0" algn="ctr">
              <a:lnSpc>
                <a:spcPct val="90000"/>
              </a:lnSpc>
              <a:defRPr sz="1800">
                <a:solidFill>
                  <a:srgbClr val="000000"/>
                </a:solidFill>
              </a:defRPr>
            </a:pPr>
            <a:r>
              <a:rPr sz="2400" dirty="0">
                <a:solidFill>
                  <a:srgbClr val="376092"/>
                </a:solidFill>
              </a:rPr>
              <a:t>The Law Offices of Joel Silberman, LLC</a:t>
            </a:r>
          </a:p>
          <a:p>
            <a:pPr lvl="0" algn="ctr">
              <a:lnSpc>
                <a:spcPct val="90000"/>
              </a:lnSpc>
              <a:defRPr sz="1800">
                <a:solidFill>
                  <a:srgbClr val="000000"/>
                </a:solidFill>
              </a:defRPr>
            </a:pPr>
            <a:r>
              <a:rPr sz="2400" b="1" dirty="0">
                <a:solidFill>
                  <a:srgbClr val="376092"/>
                </a:solidFill>
              </a:rPr>
              <a:t>Domestic Violence Attorney, New Jersey</a:t>
            </a:r>
          </a:p>
          <a:p>
            <a:pPr lvl="0" algn="ctr">
              <a:lnSpc>
                <a:spcPct val="90000"/>
              </a:lnSpc>
              <a:defRPr sz="1800">
                <a:solidFill>
                  <a:srgbClr val="000000"/>
                </a:solidFill>
              </a:defRPr>
            </a:pPr>
            <a:r>
              <a:rPr sz="2400" b="1" dirty="0">
                <a:solidFill>
                  <a:srgbClr val="376092"/>
                </a:solidFill>
              </a:rPr>
              <a:t>549 Summit Avenue</a:t>
            </a:r>
          </a:p>
          <a:p>
            <a:pPr lvl="0" algn="ctr">
              <a:lnSpc>
                <a:spcPct val="90000"/>
              </a:lnSpc>
              <a:defRPr sz="1800">
                <a:solidFill>
                  <a:srgbClr val="000000"/>
                </a:solidFill>
              </a:defRPr>
            </a:pPr>
            <a:r>
              <a:rPr sz="2400" b="1" dirty="0">
                <a:solidFill>
                  <a:srgbClr val="376092"/>
                </a:solidFill>
              </a:rPr>
              <a:t>Jersey City, NJ 07306</a:t>
            </a:r>
          </a:p>
          <a:p>
            <a:pPr lvl="0" algn="ctr">
              <a:lnSpc>
                <a:spcPct val="90000"/>
              </a:lnSpc>
              <a:defRPr sz="1800">
                <a:solidFill>
                  <a:srgbClr val="000000"/>
                </a:solidFill>
              </a:defRPr>
            </a:pPr>
            <a:r>
              <a:rPr sz="2400" b="1" dirty="0">
                <a:solidFill>
                  <a:srgbClr val="376092"/>
                </a:solidFill>
              </a:rPr>
              <a:t>Tel: (201)-273-7070</a:t>
            </a:r>
          </a:p>
          <a:p>
            <a:pPr lvl="0" algn="ctr">
              <a:lnSpc>
                <a:spcPct val="90000"/>
              </a:lnSpc>
              <a:defRPr sz="1800">
                <a:solidFill>
                  <a:srgbClr val="000000"/>
                </a:solidFill>
              </a:defRPr>
            </a:pPr>
            <a:r>
              <a:rPr sz="2400" b="1" dirty="0">
                <a:solidFill>
                  <a:srgbClr val="376092"/>
                </a:solidFill>
              </a:rPr>
              <a:t>Toll Free (800)-889-3129</a:t>
            </a:r>
          </a:p>
          <a:p>
            <a:pPr lvl="0" algn="ctr">
              <a:lnSpc>
                <a:spcPct val="90000"/>
              </a:lnSpc>
              <a:defRPr sz="1800">
                <a:solidFill>
                  <a:srgbClr val="000000"/>
                </a:solidFill>
              </a:defRPr>
            </a:pPr>
            <a:r>
              <a:rPr sz="2400" dirty="0">
                <a:solidFill>
                  <a:srgbClr val="376092"/>
                </a:solidFill>
              </a:rPr>
              <a:t>E-Mail: </a:t>
            </a:r>
            <a:r>
              <a:rPr sz="2400" u="sng" dirty="0">
                <a:solidFill>
                  <a:srgbClr val="0000FF"/>
                </a:solidFill>
                <a:uFill>
                  <a:solidFill>
                    <a:srgbClr val="0000FF"/>
                  </a:solidFill>
                </a:uFill>
                <a:hlinkClick r:id="rId2"/>
              </a:rPr>
              <a:t>joel@joelsilbermanlaw.com</a:t>
            </a:r>
            <a:r>
              <a:rPr sz="2400" b="1" dirty="0">
                <a:solidFill>
                  <a:srgbClr val="376092"/>
                </a:solidFill>
              </a:rPr>
              <a:t> </a:t>
            </a:r>
          </a:p>
          <a:p>
            <a:pPr lvl="0" algn="ctr">
              <a:lnSpc>
                <a:spcPct val="90000"/>
              </a:lnSpc>
              <a:defRPr sz="1800">
                <a:solidFill>
                  <a:srgbClr val="000000"/>
                </a:solidFill>
              </a:defRPr>
            </a:pPr>
            <a:r>
              <a:rPr sz="2400" u="sng" dirty="0">
                <a:solidFill>
                  <a:srgbClr val="0000FF"/>
                </a:solidFill>
                <a:uFill>
                  <a:solidFill>
                    <a:srgbClr val="0000FF"/>
                  </a:solidFill>
                </a:uFill>
                <a:hlinkClick r:id="rId3"/>
              </a:rPr>
              <a:t>www.joelsilbermanlaw.com</a:t>
            </a:r>
            <a:r>
              <a:rPr sz="2400" dirty="0">
                <a:solidFill>
                  <a:srgbClr val="376092"/>
                </a:solidFill>
              </a:rPr>
              <a:t> </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hape 49"/>
          <p:cNvSpPr>
            <a:spLocks noGrp="1"/>
          </p:cNvSpPr>
          <p:nvPr>
            <p:ph type="title"/>
          </p:nvPr>
        </p:nvSpPr>
        <p:spPr>
          <a:xfrm>
            <a:off x="457200" y="1600200"/>
            <a:ext cx="8229600" cy="1143000"/>
          </a:xfrm>
          <a:prstGeom prst="rect">
            <a:avLst/>
          </a:prstGeom>
        </p:spPr>
        <p:txBody>
          <a:bodyPr/>
          <a:lstStyle>
            <a:lvl1pPr>
              <a:defRPr sz="3200"/>
            </a:lvl1pPr>
          </a:lstStyle>
          <a:p>
            <a:pPr lvl="0">
              <a:defRPr sz="1800" b="0">
                <a:solidFill>
                  <a:srgbClr val="000000"/>
                </a:solidFill>
              </a:defRPr>
            </a:pPr>
            <a:r>
              <a:rPr sz="3200" b="1">
                <a:solidFill>
                  <a:srgbClr val="376092"/>
                </a:solidFill>
              </a:rPr>
              <a:t>Domestic Violence</a:t>
            </a:r>
          </a:p>
        </p:txBody>
      </p:sp>
      <p:sp>
        <p:nvSpPr>
          <p:cNvPr id="50" name="Shape 50"/>
          <p:cNvSpPr>
            <a:spLocks noGrp="1"/>
          </p:cNvSpPr>
          <p:nvPr>
            <p:ph type="body" idx="1"/>
          </p:nvPr>
        </p:nvSpPr>
        <p:spPr>
          <a:xfrm>
            <a:off x="457200" y="2971799"/>
            <a:ext cx="8229600" cy="3154365"/>
          </a:xfrm>
          <a:prstGeom prst="rect">
            <a:avLst/>
          </a:prstGeom>
        </p:spPr>
        <p:txBody>
          <a:bodyPr/>
          <a:lstStyle>
            <a:lvl1pPr marL="0" indent="0">
              <a:buSzTx/>
              <a:buNone/>
            </a:lvl1pPr>
          </a:lstStyle>
          <a:p>
            <a:pPr lvl="0">
              <a:defRPr sz="1800">
                <a:solidFill>
                  <a:srgbClr val="000000"/>
                </a:solidFill>
              </a:defRPr>
            </a:pPr>
            <a:r>
              <a:rPr sz="2400">
                <a:solidFill>
                  <a:srgbClr val="376092"/>
                </a:solidFill>
              </a:rPr>
              <a:t>Domestic violence is any threatening behavior, that is violent or abusive. It can be psychological, physical, sexual, financial or emotional between adults or family members, who are or have been in an intimate relationship, regardless of the gender or sex. </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Shape 52"/>
          <p:cNvSpPr>
            <a:spLocks noGrp="1"/>
          </p:cNvSpPr>
          <p:nvPr>
            <p:ph type="title"/>
          </p:nvPr>
        </p:nvSpPr>
        <p:spPr>
          <a:xfrm>
            <a:off x="457200" y="1600200"/>
            <a:ext cx="8229600" cy="1143000"/>
          </a:xfrm>
          <a:prstGeom prst="rect">
            <a:avLst/>
          </a:prstGeom>
        </p:spPr>
        <p:txBody>
          <a:bodyPr/>
          <a:lstStyle>
            <a:lvl1pPr>
              <a:defRPr sz="3200"/>
            </a:lvl1pPr>
          </a:lstStyle>
          <a:p>
            <a:pPr lvl="0">
              <a:defRPr sz="1800" b="0">
                <a:solidFill>
                  <a:srgbClr val="000000"/>
                </a:solidFill>
              </a:defRPr>
            </a:pPr>
            <a:r>
              <a:rPr sz="3200" b="1">
                <a:solidFill>
                  <a:srgbClr val="376092"/>
                </a:solidFill>
              </a:rPr>
              <a:t>Types of Domestic Violence</a:t>
            </a:r>
          </a:p>
        </p:txBody>
      </p:sp>
      <p:sp>
        <p:nvSpPr>
          <p:cNvPr id="53" name="Shape 53"/>
          <p:cNvSpPr>
            <a:spLocks noGrp="1"/>
          </p:cNvSpPr>
          <p:nvPr>
            <p:ph type="body" idx="1"/>
          </p:nvPr>
        </p:nvSpPr>
        <p:spPr>
          <a:xfrm>
            <a:off x="457200" y="2971799"/>
            <a:ext cx="8229600" cy="3154365"/>
          </a:xfrm>
          <a:prstGeom prst="rect">
            <a:avLst/>
          </a:prstGeom>
        </p:spPr>
        <p:txBody>
          <a:bodyPr/>
          <a:lstStyle/>
          <a:p>
            <a:pPr marL="0" lvl="0" indent="0">
              <a:buSzTx/>
              <a:buNone/>
              <a:defRPr sz="1800">
                <a:solidFill>
                  <a:srgbClr val="000000"/>
                </a:solidFill>
              </a:defRPr>
            </a:pPr>
            <a:r>
              <a:rPr sz="2400" b="1">
                <a:solidFill>
                  <a:srgbClr val="376092"/>
                </a:solidFill>
              </a:rPr>
              <a:t>Physical abuse- </a:t>
            </a:r>
            <a:r>
              <a:rPr sz="2400">
                <a:solidFill>
                  <a:srgbClr val="376092"/>
                </a:solidFill>
              </a:rPr>
              <a:t>Use of physical force against the other person. Physical abuse includes:</a:t>
            </a:r>
          </a:p>
          <a:p>
            <a:pPr lvl="0">
              <a:defRPr sz="1800">
                <a:solidFill>
                  <a:srgbClr val="000000"/>
                </a:solidFill>
              </a:defRPr>
            </a:pPr>
            <a:r>
              <a:rPr sz="2400">
                <a:solidFill>
                  <a:srgbClr val="376092"/>
                </a:solidFill>
              </a:rPr>
              <a:t>Pushing, hitting, slapping, kicking, beating.</a:t>
            </a:r>
          </a:p>
          <a:p>
            <a:pPr lvl="0">
              <a:defRPr sz="1800">
                <a:solidFill>
                  <a:srgbClr val="000000"/>
                </a:solidFill>
              </a:defRPr>
            </a:pPr>
            <a:r>
              <a:rPr sz="2400">
                <a:solidFill>
                  <a:srgbClr val="376092"/>
                </a:solidFill>
              </a:rPr>
              <a:t>Preventing the victim from leaving the room by locking it.</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Shape 55"/>
          <p:cNvSpPr>
            <a:spLocks noGrp="1"/>
          </p:cNvSpPr>
          <p:nvPr>
            <p:ph type="title"/>
          </p:nvPr>
        </p:nvSpPr>
        <p:spPr>
          <a:xfrm>
            <a:off x="457200" y="1600200"/>
            <a:ext cx="8229600" cy="1143000"/>
          </a:xfrm>
          <a:prstGeom prst="rect">
            <a:avLst/>
          </a:prstGeom>
        </p:spPr>
        <p:txBody>
          <a:bodyPr/>
          <a:lstStyle>
            <a:lvl1pPr>
              <a:defRPr sz="3200"/>
            </a:lvl1pPr>
          </a:lstStyle>
          <a:p>
            <a:pPr lvl="0">
              <a:defRPr sz="1800" b="0">
                <a:solidFill>
                  <a:srgbClr val="000000"/>
                </a:solidFill>
              </a:defRPr>
            </a:pPr>
            <a:r>
              <a:rPr sz="3200" b="1">
                <a:solidFill>
                  <a:srgbClr val="376092"/>
                </a:solidFill>
              </a:rPr>
              <a:t>Types of Domestic Violence</a:t>
            </a:r>
          </a:p>
        </p:txBody>
      </p:sp>
      <p:sp>
        <p:nvSpPr>
          <p:cNvPr id="56" name="Shape 56"/>
          <p:cNvSpPr>
            <a:spLocks noGrp="1"/>
          </p:cNvSpPr>
          <p:nvPr>
            <p:ph type="body" idx="1"/>
          </p:nvPr>
        </p:nvSpPr>
        <p:spPr>
          <a:xfrm>
            <a:off x="457200" y="2971799"/>
            <a:ext cx="8229600" cy="3154365"/>
          </a:xfrm>
          <a:prstGeom prst="rect">
            <a:avLst/>
          </a:prstGeom>
        </p:spPr>
        <p:txBody>
          <a:bodyPr/>
          <a:lstStyle/>
          <a:p>
            <a:pPr marL="0" lvl="0" indent="0">
              <a:buSzTx/>
              <a:buNone/>
              <a:defRPr sz="1800">
                <a:solidFill>
                  <a:srgbClr val="000000"/>
                </a:solidFill>
              </a:defRPr>
            </a:pPr>
            <a:r>
              <a:rPr sz="2400" b="1">
                <a:solidFill>
                  <a:srgbClr val="376092"/>
                </a:solidFill>
              </a:rPr>
              <a:t>Physical abuse</a:t>
            </a:r>
          </a:p>
          <a:p>
            <a:pPr lvl="0">
              <a:defRPr sz="1800">
                <a:solidFill>
                  <a:srgbClr val="000000"/>
                </a:solidFill>
              </a:defRPr>
            </a:pPr>
            <a:r>
              <a:rPr sz="2400">
                <a:solidFill>
                  <a:srgbClr val="376092"/>
                </a:solidFill>
              </a:rPr>
              <a:t>Throwing objects at the victim.</a:t>
            </a:r>
          </a:p>
          <a:p>
            <a:pPr lvl="0">
              <a:defRPr sz="1800">
                <a:solidFill>
                  <a:srgbClr val="000000"/>
                </a:solidFill>
              </a:defRPr>
            </a:pPr>
            <a:r>
              <a:rPr sz="2400">
                <a:solidFill>
                  <a:srgbClr val="376092"/>
                </a:solidFill>
              </a:rPr>
              <a:t>Refusing medical help for the victim.</a:t>
            </a:r>
          </a:p>
          <a:p>
            <a:pPr lvl="0">
              <a:defRPr sz="1800">
                <a:solidFill>
                  <a:srgbClr val="000000"/>
                </a:solidFill>
              </a:defRPr>
            </a:pPr>
            <a:r>
              <a:rPr sz="2400">
                <a:solidFill>
                  <a:srgbClr val="376092"/>
                </a:solidFill>
              </a:rPr>
              <a:t>Denying basic needs such as eating and sleeping.</a:t>
            </a:r>
          </a:p>
          <a:p>
            <a:pPr lvl="0">
              <a:defRPr sz="1800">
                <a:solidFill>
                  <a:srgbClr val="000000"/>
                </a:solidFill>
              </a:defRPr>
            </a:pPr>
            <a:r>
              <a:rPr sz="2400">
                <a:solidFill>
                  <a:srgbClr val="376092"/>
                </a:solidFill>
              </a:rPr>
              <a:t>Forceful use of substances like drugs and alcohol.</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Shape 58"/>
          <p:cNvSpPr>
            <a:spLocks noGrp="1"/>
          </p:cNvSpPr>
          <p:nvPr>
            <p:ph type="title"/>
          </p:nvPr>
        </p:nvSpPr>
        <p:spPr>
          <a:xfrm>
            <a:off x="457200" y="1600200"/>
            <a:ext cx="8229600" cy="1143000"/>
          </a:xfrm>
          <a:prstGeom prst="rect">
            <a:avLst/>
          </a:prstGeom>
        </p:spPr>
        <p:txBody>
          <a:bodyPr/>
          <a:lstStyle/>
          <a:p>
            <a:pPr lvl="0">
              <a:defRPr sz="1800" b="0">
                <a:solidFill>
                  <a:srgbClr val="000000"/>
                </a:solidFill>
              </a:defRPr>
            </a:pPr>
            <a:r>
              <a:rPr sz="3600" b="1">
                <a:solidFill>
                  <a:srgbClr val="376092"/>
                </a:solidFill>
              </a:rPr>
              <a:t>Types of domestic violence</a:t>
            </a:r>
          </a:p>
        </p:txBody>
      </p:sp>
      <p:sp>
        <p:nvSpPr>
          <p:cNvPr id="59" name="Shape 59"/>
          <p:cNvSpPr>
            <a:spLocks noGrp="1"/>
          </p:cNvSpPr>
          <p:nvPr>
            <p:ph type="body" idx="1"/>
          </p:nvPr>
        </p:nvSpPr>
        <p:spPr>
          <a:xfrm>
            <a:off x="457200" y="2971799"/>
            <a:ext cx="8229600" cy="3154365"/>
          </a:xfrm>
          <a:prstGeom prst="rect">
            <a:avLst/>
          </a:prstGeom>
        </p:spPr>
        <p:txBody>
          <a:bodyPr/>
          <a:lstStyle/>
          <a:p>
            <a:pPr marL="0" lvl="0" indent="0">
              <a:buSzTx/>
              <a:buNone/>
              <a:defRPr sz="1800">
                <a:solidFill>
                  <a:srgbClr val="000000"/>
                </a:solidFill>
              </a:defRPr>
            </a:pPr>
            <a:r>
              <a:rPr sz="2400" b="1">
                <a:solidFill>
                  <a:srgbClr val="376092"/>
                </a:solidFill>
              </a:rPr>
              <a:t>Emotional abuse- </a:t>
            </a:r>
            <a:r>
              <a:rPr sz="2400">
                <a:solidFill>
                  <a:srgbClr val="376092"/>
                </a:solidFill>
              </a:rPr>
              <a:t>Use of words, voice or action that can affect the emotional and mental well-being of the victim. Emotional abuse may include:</a:t>
            </a:r>
          </a:p>
          <a:p>
            <a:pPr lvl="0">
              <a:defRPr sz="1800">
                <a:solidFill>
                  <a:srgbClr val="000000"/>
                </a:solidFill>
              </a:defRPr>
            </a:pPr>
            <a:r>
              <a:rPr sz="2400">
                <a:solidFill>
                  <a:srgbClr val="376092"/>
                </a:solidFill>
              </a:rPr>
              <a:t>Verbal threats.</a:t>
            </a:r>
          </a:p>
          <a:p>
            <a:pPr lvl="0">
              <a:defRPr sz="1800">
                <a:solidFill>
                  <a:srgbClr val="000000"/>
                </a:solidFill>
              </a:defRPr>
            </a:pPr>
            <a:r>
              <a:rPr sz="2400">
                <a:solidFill>
                  <a:srgbClr val="376092"/>
                </a:solidFill>
              </a:rPr>
              <a:t>Name calling and using abusive language.</a:t>
            </a:r>
          </a:p>
          <a:p>
            <a:pPr lvl="0">
              <a:defRPr sz="1800">
                <a:solidFill>
                  <a:srgbClr val="000000"/>
                </a:solidFill>
              </a:defRPr>
            </a:pPr>
            <a:r>
              <a:rPr sz="2400">
                <a:solidFill>
                  <a:srgbClr val="376092"/>
                </a:solidFill>
              </a:rPr>
              <a:t>Humiliating or embarrassing the partner in front of others.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Shape 61"/>
          <p:cNvSpPr>
            <a:spLocks noGrp="1"/>
          </p:cNvSpPr>
          <p:nvPr>
            <p:ph type="title"/>
          </p:nvPr>
        </p:nvSpPr>
        <p:spPr>
          <a:xfrm>
            <a:off x="457200" y="1600200"/>
            <a:ext cx="8229600" cy="1143000"/>
          </a:xfrm>
          <a:prstGeom prst="rect">
            <a:avLst/>
          </a:prstGeom>
        </p:spPr>
        <p:txBody>
          <a:bodyPr/>
          <a:lstStyle>
            <a:lvl1pPr>
              <a:defRPr sz="3200"/>
            </a:lvl1pPr>
          </a:lstStyle>
          <a:p>
            <a:pPr lvl="0">
              <a:defRPr sz="1800" b="0">
                <a:solidFill>
                  <a:srgbClr val="000000"/>
                </a:solidFill>
              </a:defRPr>
            </a:pPr>
            <a:r>
              <a:rPr sz="3200" b="1">
                <a:solidFill>
                  <a:srgbClr val="376092"/>
                </a:solidFill>
              </a:rPr>
              <a:t>Types of Domestic Violence</a:t>
            </a:r>
          </a:p>
        </p:txBody>
      </p:sp>
      <p:sp>
        <p:nvSpPr>
          <p:cNvPr id="62" name="Shape 62"/>
          <p:cNvSpPr>
            <a:spLocks noGrp="1"/>
          </p:cNvSpPr>
          <p:nvPr>
            <p:ph type="body" idx="1"/>
          </p:nvPr>
        </p:nvSpPr>
        <p:spPr>
          <a:xfrm>
            <a:off x="457200" y="2971799"/>
            <a:ext cx="8229600" cy="3154365"/>
          </a:xfrm>
          <a:prstGeom prst="rect">
            <a:avLst/>
          </a:prstGeom>
        </p:spPr>
        <p:txBody>
          <a:bodyPr/>
          <a:lstStyle/>
          <a:p>
            <a:pPr marL="0" lvl="0" indent="0">
              <a:buSzTx/>
              <a:buNone/>
              <a:defRPr sz="1800">
                <a:solidFill>
                  <a:srgbClr val="000000"/>
                </a:solidFill>
              </a:defRPr>
            </a:pPr>
            <a:r>
              <a:rPr sz="2400" b="1">
                <a:solidFill>
                  <a:srgbClr val="376092"/>
                </a:solidFill>
              </a:rPr>
              <a:t>Emotional abuse</a:t>
            </a:r>
          </a:p>
          <a:p>
            <a:pPr lvl="0">
              <a:defRPr sz="1800">
                <a:solidFill>
                  <a:srgbClr val="000000"/>
                </a:solidFill>
              </a:defRPr>
            </a:pPr>
            <a:r>
              <a:rPr sz="2400">
                <a:solidFill>
                  <a:srgbClr val="376092"/>
                </a:solidFill>
              </a:rPr>
              <a:t>Isolating victim from family and friends.</a:t>
            </a:r>
          </a:p>
          <a:p>
            <a:pPr lvl="0">
              <a:defRPr sz="1800">
                <a:solidFill>
                  <a:srgbClr val="000000"/>
                </a:solidFill>
              </a:defRPr>
            </a:pPr>
            <a:r>
              <a:rPr sz="2400">
                <a:solidFill>
                  <a:srgbClr val="376092"/>
                </a:solidFill>
              </a:rPr>
              <a:t>Keeping an excessive check on the victim to know their whereabouts.</a:t>
            </a:r>
          </a:p>
          <a:p>
            <a:pPr lvl="0">
              <a:defRPr sz="1800">
                <a:solidFill>
                  <a:srgbClr val="000000"/>
                </a:solidFill>
              </a:defRPr>
            </a:pPr>
            <a:r>
              <a:rPr sz="2400">
                <a:solidFill>
                  <a:srgbClr val="376092"/>
                </a:solidFill>
              </a:rPr>
              <a:t>Blaming the victim for the abuse.</a:t>
            </a:r>
          </a:p>
          <a:p>
            <a:pPr lvl="0">
              <a:defRPr sz="1800">
                <a:solidFill>
                  <a:srgbClr val="000000"/>
                </a:solidFill>
              </a:defRPr>
            </a:pPr>
            <a:r>
              <a:rPr sz="2400">
                <a:solidFill>
                  <a:srgbClr val="376092"/>
                </a:solidFill>
              </a:rPr>
              <a:t>Following or stalking the victim.</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Shape 64"/>
          <p:cNvSpPr>
            <a:spLocks noGrp="1"/>
          </p:cNvSpPr>
          <p:nvPr>
            <p:ph type="title"/>
          </p:nvPr>
        </p:nvSpPr>
        <p:spPr>
          <a:xfrm>
            <a:off x="457200" y="1600200"/>
            <a:ext cx="8229600" cy="1143000"/>
          </a:xfrm>
          <a:prstGeom prst="rect">
            <a:avLst/>
          </a:prstGeom>
        </p:spPr>
        <p:txBody>
          <a:bodyPr/>
          <a:lstStyle>
            <a:lvl1pPr>
              <a:defRPr sz="3200"/>
            </a:lvl1pPr>
          </a:lstStyle>
          <a:p>
            <a:pPr lvl="0">
              <a:defRPr sz="1800" b="0">
                <a:solidFill>
                  <a:srgbClr val="000000"/>
                </a:solidFill>
              </a:defRPr>
            </a:pPr>
            <a:r>
              <a:rPr sz="3200" b="1" dirty="0">
                <a:solidFill>
                  <a:srgbClr val="376092"/>
                </a:solidFill>
              </a:rPr>
              <a:t>Types of Domestic Violence</a:t>
            </a:r>
          </a:p>
        </p:txBody>
      </p:sp>
      <p:sp>
        <p:nvSpPr>
          <p:cNvPr id="65" name="Shape 65"/>
          <p:cNvSpPr>
            <a:spLocks noGrp="1"/>
          </p:cNvSpPr>
          <p:nvPr>
            <p:ph type="body" idx="1"/>
          </p:nvPr>
        </p:nvSpPr>
        <p:spPr>
          <a:xfrm>
            <a:off x="457200" y="2971799"/>
            <a:ext cx="8229600" cy="3154365"/>
          </a:xfrm>
          <a:prstGeom prst="rect">
            <a:avLst/>
          </a:prstGeom>
        </p:spPr>
        <p:txBody>
          <a:bodyPr/>
          <a:lstStyle/>
          <a:p>
            <a:pPr marL="0" lvl="0" indent="0">
              <a:buSzTx/>
              <a:buNone/>
              <a:defRPr sz="1800">
                <a:solidFill>
                  <a:srgbClr val="000000"/>
                </a:solidFill>
              </a:defRPr>
            </a:pPr>
            <a:r>
              <a:rPr sz="2400" b="1" dirty="0">
                <a:solidFill>
                  <a:srgbClr val="376092"/>
                </a:solidFill>
              </a:rPr>
              <a:t>Sexual abuse- </a:t>
            </a:r>
            <a:r>
              <a:rPr sz="2400" dirty="0">
                <a:solidFill>
                  <a:srgbClr val="376092"/>
                </a:solidFill>
              </a:rPr>
              <a:t>When the victim is forced to have sexual intercourse with the abuser or take part in unwanted sexual activity. Common examples of sexual abuse include:</a:t>
            </a:r>
          </a:p>
          <a:p>
            <a:pPr lvl="0">
              <a:defRPr sz="1800">
                <a:solidFill>
                  <a:srgbClr val="000000"/>
                </a:solidFill>
              </a:defRPr>
            </a:pPr>
            <a:r>
              <a:rPr sz="2400" dirty="0">
                <a:solidFill>
                  <a:srgbClr val="376092"/>
                </a:solidFill>
              </a:rPr>
              <a:t>Forcing sex on the partner.</a:t>
            </a:r>
          </a:p>
          <a:p>
            <a:pPr lvl="0">
              <a:defRPr sz="1800">
                <a:solidFill>
                  <a:srgbClr val="000000"/>
                </a:solidFill>
              </a:defRPr>
            </a:pPr>
            <a:r>
              <a:rPr sz="2400" dirty="0">
                <a:solidFill>
                  <a:srgbClr val="376092"/>
                </a:solidFill>
              </a:rPr>
              <a:t>Forcing the partner to have sex with others.</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Shape 67"/>
          <p:cNvSpPr>
            <a:spLocks noGrp="1"/>
          </p:cNvSpPr>
          <p:nvPr>
            <p:ph type="title"/>
          </p:nvPr>
        </p:nvSpPr>
        <p:spPr>
          <a:xfrm>
            <a:off x="457200" y="1600200"/>
            <a:ext cx="8229600" cy="1143000"/>
          </a:xfrm>
          <a:prstGeom prst="rect">
            <a:avLst/>
          </a:prstGeom>
        </p:spPr>
        <p:txBody>
          <a:bodyPr/>
          <a:lstStyle/>
          <a:p>
            <a:pPr lvl="0">
              <a:defRPr sz="1800" b="0">
                <a:solidFill>
                  <a:srgbClr val="000000"/>
                </a:solidFill>
              </a:defRPr>
            </a:pPr>
            <a:r>
              <a:rPr sz="3200" b="1">
                <a:solidFill>
                  <a:srgbClr val="376092"/>
                </a:solidFill>
              </a:rPr>
              <a:t>Types of Domestic Violence</a:t>
            </a:r>
            <a:br>
              <a:rPr sz="3200" b="1">
                <a:solidFill>
                  <a:srgbClr val="376092"/>
                </a:solidFill>
              </a:rPr>
            </a:br>
            <a:endParaRPr sz="3200" b="1">
              <a:solidFill>
                <a:srgbClr val="376092"/>
              </a:solidFill>
            </a:endParaRPr>
          </a:p>
        </p:txBody>
      </p:sp>
      <p:sp>
        <p:nvSpPr>
          <p:cNvPr id="68" name="Shape 68"/>
          <p:cNvSpPr>
            <a:spLocks noGrp="1"/>
          </p:cNvSpPr>
          <p:nvPr>
            <p:ph type="body" idx="1"/>
          </p:nvPr>
        </p:nvSpPr>
        <p:spPr>
          <a:xfrm>
            <a:off x="457200" y="2971799"/>
            <a:ext cx="8229600" cy="3154365"/>
          </a:xfrm>
          <a:prstGeom prst="rect">
            <a:avLst/>
          </a:prstGeom>
        </p:spPr>
        <p:txBody>
          <a:bodyPr/>
          <a:lstStyle/>
          <a:p>
            <a:pPr marL="0" lvl="0" indent="0">
              <a:buSzTx/>
              <a:buNone/>
              <a:defRPr sz="1800">
                <a:solidFill>
                  <a:srgbClr val="000000"/>
                </a:solidFill>
              </a:defRPr>
            </a:pPr>
            <a:r>
              <a:rPr sz="2400" b="1">
                <a:solidFill>
                  <a:srgbClr val="376092"/>
                </a:solidFill>
              </a:rPr>
              <a:t>Sexual abuse</a:t>
            </a:r>
          </a:p>
          <a:p>
            <a:pPr lvl="0">
              <a:defRPr sz="1800">
                <a:solidFill>
                  <a:srgbClr val="000000"/>
                </a:solidFill>
              </a:defRPr>
            </a:pPr>
            <a:r>
              <a:rPr sz="2400">
                <a:solidFill>
                  <a:srgbClr val="376092"/>
                </a:solidFill>
              </a:rPr>
              <a:t>Physically hurting the partner during sex or even assaulting them.</a:t>
            </a:r>
          </a:p>
          <a:p>
            <a:pPr lvl="0">
              <a:defRPr sz="1800">
                <a:solidFill>
                  <a:srgbClr val="000000"/>
                </a:solidFill>
              </a:defRPr>
            </a:pPr>
            <a:r>
              <a:rPr sz="2400">
                <a:solidFill>
                  <a:srgbClr val="376092"/>
                </a:solidFill>
              </a:rPr>
              <a:t>Forcing partner to have sex without use of protection against pregnancy or sexually transmitted diseases.</a:t>
            </a:r>
          </a:p>
          <a:p>
            <a:pPr lvl="0">
              <a:defRPr sz="1800">
                <a:solidFill>
                  <a:srgbClr val="000000"/>
                </a:solidFill>
              </a:defRPr>
            </a:pPr>
            <a:r>
              <a:rPr sz="2400">
                <a:solidFill>
                  <a:srgbClr val="376092"/>
                </a:solidFill>
              </a:rPr>
              <a:t>Unwanted touching.</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Shape 70"/>
          <p:cNvSpPr>
            <a:spLocks noGrp="1"/>
          </p:cNvSpPr>
          <p:nvPr>
            <p:ph type="title"/>
          </p:nvPr>
        </p:nvSpPr>
        <p:spPr>
          <a:xfrm>
            <a:off x="457200" y="1600200"/>
            <a:ext cx="8229600" cy="1143000"/>
          </a:xfrm>
          <a:prstGeom prst="rect">
            <a:avLst/>
          </a:prstGeom>
        </p:spPr>
        <p:txBody>
          <a:bodyPr/>
          <a:lstStyle>
            <a:lvl1pPr>
              <a:defRPr sz="3200"/>
            </a:lvl1pPr>
          </a:lstStyle>
          <a:p>
            <a:pPr lvl="0">
              <a:defRPr sz="1800" b="0">
                <a:solidFill>
                  <a:srgbClr val="000000"/>
                </a:solidFill>
              </a:defRPr>
            </a:pPr>
            <a:r>
              <a:rPr sz="3200" b="1">
                <a:solidFill>
                  <a:srgbClr val="376092"/>
                </a:solidFill>
              </a:rPr>
              <a:t>Types of Domestic Violence</a:t>
            </a:r>
          </a:p>
        </p:txBody>
      </p:sp>
      <p:sp>
        <p:nvSpPr>
          <p:cNvPr id="71" name="Shape 71"/>
          <p:cNvSpPr>
            <a:spLocks noGrp="1"/>
          </p:cNvSpPr>
          <p:nvPr>
            <p:ph type="body" idx="1"/>
          </p:nvPr>
        </p:nvSpPr>
        <p:spPr>
          <a:xfrm>
            <a:off x="457200" y="2971799"/>
            <a:ext cx="8229600" cy="3154365"/>
          </a:xfrm>
          <a:prstGeom prst="rect">
            <a:avLst/>
          </a:prstGeom>
        </p:spPr>
        <p:txBody>
          <a:bodyPr/>
          <a:lstStyle/>
          <a:p>
            <a:pPr marL="0" lvl="0" indent="0">
              <a:buSzTx/>
              <a:buNone/>
              <a:defRPr sz="1800">
                <a:solidFill>
                  <a:srgbClr val="000000"/>
                </a:solidFill>
              </a:defRPr>
            </a:pPr>
            <a:r>
              <a:rPr sz="2400" b="1">
                <a:solidFill>
                  <a:srgbClr val="376092"/>
                </a:solidFill>
              </a:rPr>
              <a:t>Financial abuse- </a:t>
            </a:r>
            <a:r>
              <a:rPr sz="2400">
                <a:solidFill>
                  <a:srgbClr val="376092"/>
                </a:solidFill>
              </a:rPr>
              <a:t>Financial abuse is the use or misuse of power and control over finances without the partner’s consent. Common examples of financial abuse include:</a:t>
            </a:r>
          </a:p>
          <a:p>
            <a:pPr lvl="0">
              <a:defRPr sz="1800">
                <a:solidFill>
                  <a:srgbClr val="000000"/>
                </a:solidFill>
              </a:defRPr>
            </a:pPr>
            <a:r>
              <a:rPr sz="2400">
                <a:solidFill>
                  <a:srgbClr val="376092"/>
                </a:solidFill>
              </a:rPr>
              <a:t>Forbidding the victim to work.</a:t>
            </a:r>
          </a:p>
          <a:p>
            <a:pPr lvl="0">
              <a:defRPr sz="1800">
                <a:solidFill>
                  <a:srgbClr val="000000"/>
                </a:solidFill>
              </a:defRPr>
            </a:pPr>
            <a:r>
              <a:rPr sz="2400">
                <a:solidFill>
                  <a:srgbClr val="376092"/>
                </a:solidFill>
              </a:rPr>
              <a:t>Demanding the victim to give account of money spent.</a:t>
            </a:r>
          </a:p>
        </p:txBody>
      </p:sp>
    </p:spTree>
  </p:cSld>
  <p:clrMapOvr>
    <a:masterClrMapping/>
  </p:clrMapOvr>
  <p:transition spd="med"/>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alibri"/>
            <a:ea typeface="Calibri"/>
            <a:cs typeface="Calibri"/>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69</TotalTime>
  <Words>485</Words>
  <Application>Microsoft Office PowerPoint</Application>
  <PresentationFormat>On-screen Show (4:3)</PresentationFormat>
  <Paragraphs>59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Default</vt:lpstr>
      <vt:lpstr>Types of Domestic Violence</vt:lpstr>
      <vt:lpstr>Domestic Violence</vt:lpstr>
      <vt:lpstr>Types of Domestic Violence</vt:lpstr>
      <vt:lpstr>Types of Domestic Violence</vt:lpstr>
      <vt:lpstr>Types of domestic violence</vt:lpstr>
      <vt:lpstr>Types of Domestic Violence</vt:lpstr>
      <vt:lpstr>Types of Domestic Violence</vt:lpstr>
      <vt:lpstr>Types of Domestic Violence </vt:lpstr>
      <vt:lpstr>Types of Domestic Violence</vt:lpstr>
      <vt:lpstr>Types of Domestic Violence</vt:lpstr>
      <vt:lpstr>Domestic Violence Attorney, New Jersey</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Domestic Violence</dc:title>
  <dc:creator>xv-hyd-u13</dc:creator>
  <cp:lastModifiedBy>xv-hyd-u13</cp:lastModifiedBy>
  <cp:revision>2</cp:revision>
  <dcterms:modified xsi:type="dcterms:W3CDTF">2015-03-11T10:54:48Z</dcterms:modified>
</cp:coreProperties>
</file>