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75" r:id="rId5"/>
    <p:sldId id="269" r:id="rId6"/>
    <p:sldId id="276" r:id="rId7"/>
    <p:sldId id="27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our-practice/sex-crimes-defense-attorney-jersey-cit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our-practice/criminal-defense-attorney-new-jersey/" TargetMode="External"/><Relationship Id="rId2" Type="http://schemas.openxmlformats.org/officeDocument/2006/relationships/hyperlink" Target="http://www.joelsilbermanlaw.com/contact-new-jersey-criminal-defense-attorne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oelsilbermanlaw.com/aboutm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Megan’s Law in New Jersey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</a:t>
            </a:r>
            <a:r>
              <a:rPr lang="en-US"/>
              <a:t>: </a:t>
            </a:r>
            <a:r>
              <a:rPr lang="en-US" b="1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History of Megan’s Law</a:t>
            </a:r>
            <a:endParaRPr lang="en-IN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IN" dirty="0"/>
              <a:t>Megan’s Law is named after 7-year-old Megan Nicole </a:t>
            </a:r>
            <a:r>
              <a:rPr lang="en-IN" dirty="0" err="1"/>
              <a:t>Kanka</a:t>
            </a:r>
            <a:r>
              <a:rPr lang="en-IN" dirty="0"/>
              <a:t> in New Jersey, who was brutally assaulted and murdered by a two-time convicted sex offender. </a:t>
            </a:r>
            <a:endParaRPr lang="en-IN" dirty="0" smtClean="0"/>
          </a:p>
          <a:p>
            <a:r>
              <a:rPr lang="en-IN" dirty="0" smtClean="0"/>
              <a:t>After </a:t>
            </a:r>
            <a:r>
              <a:rPr lang="en-IN" dirty="0"/>
              <a:t>Megan’s death, petitions were circulated in New Jersey demanding to create awareness of sexual predators. </a:t>
            </a:r>
            <a:endParaRPr lang="en-IN" dirty="0" smtClean="0"/>
          </a:p>
          <a:p>
            <a:r>
              <a:rPr lang="en-IN" dirty="0" smtClean="0"/>
              <a:t>As </a:t>
            </a:r>
            <a:r>
              <a:rPr lang="en-IN" dirty="0"/>
              <a:t>a result, more than 430,000 signatures were collected and hence, Megan’s Law came into existence.</a:t>
            </a:r>
          </a:p>
        </p:txBody>
      </p:sp>
    </p:spTree>
    <p:extLst>
      <p:ext uri="{BB962C8B-B14F-4D97-AF65-F5344CB8AC3E}">
        <p14:creationId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Purpose of Megan’s Law in New </a:t>
            </a:r>
            <a:r>
              <a:rPr lang="en-IN" dirty="0" smtClean="0"/>
              <a:t>Jersey…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To </a:t>
            </a:r>
            <a:r>
              <a:rPr lang="en-IN" dirty="0"/>
              <a:t>protect the public, especially children from becoming victims of sexual offenders.  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track of convicted sexual offenders is maintained by law enforcement officials.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94148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Purpose of Megan’s Law in New Jersey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Officials </a:t>
            </a:r>
            <a:r>
              <a:rPr lang="en-IN" dirty="0"/>
              <a:t>make home visits or send mailings to inform </a:t>
            </a:r>
            <a:r>
              <a:rPr lang="en-IN" dirty="0" smtClean="0"/>
              <a:t>neighbours </a:t>
            </a:r>
            <a:r>
              <a:rPr lang="en-IN" dirty="0"/>
              <a:t>and schools, making it easier for citizens to develop safety programs and prevention techniques to keep sexual offenders away from the </a:t>
            </a:r>
            <a:r>
              <a:rPr lang="en-IN" dirty="0" smtClean="0"/>
              <a:t>neighbourhood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846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Federal Version of Megan’s </a:t>
            </a:r>
            <a:r>
              <a:rPr lang="en-IN" dirty="0" smtClean="0"/>
              <a:t>Law…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There is a federal version of Megan’s Law which is a bit different from Megan’s Law of New Jersey. </a:t>
            </a:r>
            <a:endParaRPr lang="en-IN" dirty="0" smtClean="0"/>
          </a:p>
          <a:p>
            <a:r>
              <a:rPr lang="en-IN" b="1" dirty="0" smtClean="0"/>
              <a:t>Federal </a:t>
            </a:r>
            <a:r>
              <a:rPr lang="en-IN" b="1" dirty="0"/>
              <a:t>law</a:t>
            </a:r>
            <a:r>
              <a:rPr lang="en-IN" dirty="0"/>
              <a:t> required all states to release information to the public but it was not made mandatory.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federal version simply released information but did not make home visits or notify community about offenders, whereas </a:t>
            </a:r>
            <a:r>
              <a:rPr lang="en-IN" b="1" dirty="0"/>
              <a:t>New Jersey’s Megan’s Law</a:t>
            </a:r>
            <a:r>
              <a:rPr lang="en-IN" dirty="0"/>
              <a:t> ensured active community notification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012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Federal Version of Megan’s Law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If </a:t>
            </a:r>
            <a:r>
              <a:rPr lang="en-IN" dirty="0"/>
              <a:t>a person is convicted of a </a:t>
            </a:r>
            <a:r>
              <a:rPr lang="en-IN" dirty="0">
                <a:hlinkClick r:id="rId2"/>
              </a:rPr>
              <a:t>sex crime</a:t>
            </a:r>
            <a:r>
              <a:rPr lang="en-IN" dirty="0"/>
              <a:t>, then the convict will be subjected to negative reactions, but also extensive jail and sometimes a civil suit to recover damages.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person’s name, address, birth date, race, sex, address and other information will be collected and publicized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936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Sex Crime Defense Attorney, New Jersey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hlinkClick r:id="rId2"/>
              </a:rPr>
              <a:t>Contact</a:t>
            </a:r>
            <a:r>
              <a:rPr lang="en-IN" dirty="0"/>
              <a:t> a </a:t>
            </a:r>
            <a:r>
              <a:rPr lang="en-IN" dirty="0">
                <a:hlinkClick r:id="rId3"/>
              </a:rPr>
              <a:t>criminal defense attorney in New Jersey </a:t>
            </a:r>
            <a:r>
              <a:rPr lang="en-IN" dirty="0"/>
              <a:t>if you have been arrested, charged, or think you are going to be charged, with a sex crime. </a:t>
            </a:r>
            <a:endParaRPr lang="en-IN" dirty="0" smtClean="0"/>
          </a:p>
          <a:p>
            <a:r>
              <a:rPr lang="en-IN" dirty="0" smtClean="0"/>
              <a:t>Speak </a:t>
            </a:r>
            <a:r>
              <a:rPr lang="en-IN" dirty="0"/>
              <a:t>with </a:t>
            </a:r>
            <a:r>
              <a:rPr lang="en-IN" dirty="0">
                <a:hlinkClick r:id="rId4"/>
              </a:rPr>
              <a:t>Joel Silberman </a:t>
            </a:r>
            <a:r>
              <a:rPr lang="en-IN" dirty="0"/>
              <a:t>as soon as possible to ensure your rights are not jeopardized.</a:t>
            </a:r>
          </a:p>
        </p:txBody>
      </p:sp>
    </p:spTree>
    <p:extLst>
      <p:ext uri="{BB962C8B-B14F-4D97-AF65-F5344CB8AC3E}">
        <p14:creationId xmlns:p14="http://schemas.microsoft.com/office/powerpoint/2010/main" val="95321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Joel </a:t>
            </a:r>
            <a:r>
              <a:rPr lang="en-US" dirty="0" err="1" smtClean="0"/>
              <a:t>Silberman</a:t>
            </a:r>
            <a:r>
              <a:rPr lang="en-US" dirty="0" smtClean="0"/>
              <a:t>,</a:t>
            </a:r>
          </a:p>
          <a:p>
            <a:pPr algn="ctr"/>
            <a:r>
              <a:rPr lang="en-IN" dirty="0"/>
              <a:t>Sex Crime Defense Attorney, New </a:t>
            </a:r>
            <a:r>
              <a:rPr lang="en-IN" dirty="0" smtClean="0"/>
              <a:t>Jersey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>
                <a:hlinkClick r:id="rId3"/>
              </a:rPr>
              <a:t>www.joelsilbermanlaw.com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338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Megan’s Law in New Jersey</vt:lpstr>
      <vt:lpstr>History of Megan’s Law</vt:lpstr>
      <vt:lpstr>Purpose of Megan’s Law in New Jersey…</vt:lpstr>
      <vt:lpstr>Purpose of Megan’s Law in New Jersey</vt:lpstr>
      <vt:lpstr>Federal Version of Megan’s Law…</vt:lpstr>
      <vt:lpstr>Federal Version of Megan’s Law</vt:lpstr>
      <vt:lpstr>Sex Crime Defense Attorney, New Jersey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Navya Rani Adepu</cp:lastModifiedBy>
  <cp:revision>49</cp:revision>
  <dcterms:created xsi:type="dcterms:W3CDTF">2006-08-16T00:00:00Z</dcterms:created>
  <dcterms:modified xsi:type="dcterms:W3CDTF">2015-03-13T13:36:56Z</dcterms:modified>
</cp:coreProperties>
</file>