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75" r:id="rId4"/>
    <p:sldId id="276" r:id="rId5"/>
    <p:sldId id="277" r:id="rId6"/>
    <p:sldId id="272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9" d="100"/>
          <a:sy n="69" d="100"/>
        </p:scale>
        <p:origin x="-14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895600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91200" y="5334000"/>
            <a:ext cx="2971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400" b="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Tel: 201-273-7070 </a:t>
            </a:r>
          </a:p>
          <a:p>
            <a:r>
              <a:rPr lang="en-US" dirty="0" smtClean="0"/>
              <a:t>Toll Free: 800-889-3129</a:t>
            </a:r>
          </a:p>
          <a:p>
            <a:r>
              <a:rPr lang="en-US" dirty="0" smtClean="0"/>
              <a:t>E-Mail:  joel@joelsilbermanlaw.com</a:t>
            </a:r>
          </a:p>
          <a:p>
            <a:r>
              <a:rPr lang="en-US" dirty="0" smtClean="0"/>
              <a:t>www.joelsilbermanlaw.com 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1" y="5470098"/>
            <a:ext cx="3886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Disclaimer:</a:t>
            </a:r>
            <a:r>
              <a:rPr lang="en-US" sz="1200" baseline="0" dirty="0" smtClean="0"/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contents of this presentation are general in nature. Please use your discretion while following them. The author does not guarantee legal validity of the tips contained herein.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11430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154363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4pPr>
            <a:lvl5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057400"/>
            <a:ext cx="7772400" cy="3809999"/>
          </a:xfrm>
        </p:spPr>
        <p:txBody>
          <a:bodyPr anchor="t">
            <a:normAutofit/>
          </a:bodyPr>
          <a:lstStyle>
            <a:lvl1pPr marL="0" indent="0" algn="just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11430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200400"/>
            <a:ext cx="5029200" cy="2925763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4pPr>
            <a:lvl5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3200400"/>
            <a:ext cx="2971800" cy="2925763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63" y="0"/>
            <a:ext cx="9162789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elsilbermanlaw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elsilbermanlaw.com/" TargetMode="External"/><Relationship Id="rId2" Type="http://schemas.openxmlformats.org/officeDocument/2006/relationships/hyperlink" Target="mailto:joel@joelsilbermanlaw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Changes to NJ’s Child Sexual Abuse and Child Pornography </a:t>
            </a:r>
            <a:r>
              <a:rPr lang="en-IN" dirty="0" smtClean="0"/>
              <a:t>Laws -</a:t>
            </a:r>
            <a:br>
              <a:rPr lang="en-IN" dirty="0" smtClean="0"/>
            </a:br>
            <a:r>
              <a:rPr lang="en-IN" dirty="0" smtClean="0"/>
              <a:t>An </a:t>
            </a:r>
            <a:r>
              <a:rPr lang="en-IN" dirty="0" smtClean="0"/>
              <a:t>Effort To Prevent Child Sexual Abuse</a:t>
            </a:r>
            <a:br>
              <a:rPr lang="en-IN" dirty="0" smtClean="0"/>
            </a:br>
            <a:endParaRPr lang="en-IN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Tel: </a:t>
            </a:r>
            <a:r>
              <a:rPr lang="en-US" b="1" dirty="0"/>
              <a:t>201-273-7070 </a:t>
            </a:r>
          </a:p>
          <a:p>
            <a:r>
              <a:rPr lang="en-US" dirty="0"/>
              <a:t>Toll Free: </a:t>
            </a:r>
            <a:r>
              <a:rPr lang="en-US" b="1" dirty="0" smtClean="0"/>
              <a:t>800-889-3129</a:t>
            </a:r>
          </a:p>
          <a:p>
            <a:r>
              <a:rPr lang="en-US" dirty="0"/>
              <a:t>E-Mail</a:t>
            </a:r>
            <a:r>
              <a:rPr lang="en-US"/>
              <a:t>: </a:t>
            </a:r>
            <a:r>
              <a:rPr lang="en-US" b="1" smtClean="0"/>
              <a:t>joel@joelsilbermanlaw.com</a:t>
            </a:r>
            <a:endParaRPr lang="en-US" b="1" dirty="0"/>
          </a:p>
          <a:p>
            <a:r>
              <a:rPr lang="en-US" b="1" dirty="0" smtClean="0">
                <a:hlinkClick r:id="rId2"/>
              </a:rPr>
              <a:t>www.joelsilbermanlaw.com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3496053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85800" y="2057400"/>
            <a:ext cx="7772400" cy="3809999"/>
          </a:xfrm>
        </p:spPr>
        <p:txBody>
          <a:bodyPr anchor="ctr"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IN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dirty="0" smtClean="0"/>
              <a:t>In 2009 in NJ, there were nearly 9300 cases of child abuse and neglect. Of these, 10.3% or more than 900 children were sexually abused.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IN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N" dirty="0" smtClean="0"/>
              <a:t>To reduce this, changes have been made in NJ’s child pornography and child sexual abuse laws.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IN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dirty="0" smtClean="0"/>
          </a:p>
          <a:p>
            <a:pPr marL="342900" indent="-342900"/>
            <a:r>
              <a:rPr lang="en-IN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091592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IN" sz="3200" b="1" dirty="0" smtClean="0"/>
              <a:t>Changes to NJ’s Child Sexual Abuse and Child Pornography Laws</a:t>
            </a:r>
            <a:endParaRPr lang="en-IN" sz="3200" b="1" dirty="0"/>
          </a:p>
        </p:txBody>
      </p:sp>
    </p:spTree>
    <p:extLst>
      <p:ext uri="{BB962C8B-B14F-4D97-AF65-F5344CB8AC3E}">
        <p14:creationId xmlns="" xmlns:p14="http://schemas.microsoft.com/office/powerpoint/2010/main" val="4144429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IN" b="1" dirty="0" smtClean="0"/>
              <a:t>Child endangerment statute: </a:t>
            </a:r>
            <a:r>
              <a:rPr lang="en-IN" dirty="0" smtClean="0"/>
              <a:t>Child endangerment statute now protects minors up to the age of 18 from sexual abuse.  </a:t>
            </a:r>
          </a:p>
          <a:p>
            <a:pPr algn="l"/>
            <a:endParaRPr lang="en-IN" dirty="0" smtClean="0"/>
          </a:p>
          <a:p>
            <a:pPr algn="l"/>
            <a:r>
              <a:rPr lang="en-IN" b="1" dirty="0" smtClean="0"/>
              <a:t>Definitions and terminology: </a:t>
            </a:r>
            <a:r>
              <a:rPr lang="en-IN" dirty="0" smtClean="0"/>
              <a:t>Updated definitions and terminology have been incorporated into sexual abuse and child pornography statutes to prevent offenders from using new technology to exploit loopholes in the law.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IN" b="1" dirty="0" smtClean="0"/>
              <a:t>Scope of criminal liability: </a:t>
            </a:r>
            <a:r>
              <a:rPr lang="en-IN" dirty="0" smtClean="0"/>
              <a:t>NJ legislation upgraded and subjected some sexual offenses to harsher penalties and some offenses to mandatory minimum sentences.</a:t>
            </a:r>
          </a:p>
          <a:p>
            <a:pPr algn="l"/>
            <a:endParaRPr lang="en-IN" dirty="0" smtClean="0"/>
          </a:p>
          <a:p>
            <a:pPr algn="l"/>
            <a:r>
              <a:rPr lang="en-IN" b="1" dirty="0" smtClean="0"/>
              <a:t>Megan’s Law: </a:t>
            </a:r>
            <a:r>
              <a:rPr lang="en-IN" dirty="0" smtClean="0"/>
              <a:t>The law adds provision to Megan’s Law authorizing special lifetime parole supervision for child pornography offenders.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Sex Crime Attorney in NJ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IN" dirty="0" smtClean="0"/>
              <a:t>If </a:t>
            </a:r>
            <a:r>
              <a:rPr lang="en-IN" dirty="0"/>
              <a:t>you are involved in a </a:t>
            </a:r>
            <a:r>
              <a:rPr lang="en-IN" dirty="0" smtClean="0"/>
              <a:t>sex crime, </a:t>
            </a:r>
            <a:r>
              <a:rPr lang="en-IN" dirty="0"/>
              <a:t>then you need to contact a </a:t>
            </a:r>
            <a:r>
              <a:rPr lang="en-IN" dirty="0" smtClean="0"/>
              <a:t>sex crime attorney in New Jersey. </a:t>
            </a:r>
          </a:p>
          <a:p>
            <a:pPr algn="l"/>
            <a:r>
              <a:rPr lang="en-IN" dirty="0" smtClean="0"/>
              <a:t>Attorney </a:t>
            </a:r>
            <a:r>
              <a:rPr lang="en-IN" dirty="0"/>
              <a:t>Joel Silberman can handle a wide range of </a:t>
            </a:r>
            <a:r>
              <a:rPr lang="en-IN" dirty="0" smtClean="0"/>
              <a:t> sex related offenses in NJ</a:t>
            </a:r>
          </a:p>
          <a:p>
            <a:pPr algn="l"/>
            <a:r>
              <a:rPr lang="en-IN" dirty="0" smtClean="0"/>
              <a:t>He </a:t>
            </a:r>
            <a:r>
              <a:rPr lang="en-IN" dirty="0"/>
              <a:t>will defend your rights and fight to dismiss or reduce your charges. </a:t>
            </a:r>
          </a:p>
        </p:txBody>
      </p:sp>
    </p:spTree>
    <p:extLst>
      <p:ext uri="{BB962C8B-B14F-4D97-AF65-F5344CB8AC3E}">
        <p14:creationId xmlns="" xmlns:p14="http://schemas.microsoft.com/office/powerpoint/2010/main" val="953210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3000" b="1" dirty="0" smtClean="0"/>
              <a:t>Contact Us:</a:t>
            </a:r>
          </a:p>
          <a:p>
            <a:pPr algn="ctr"/>
            <a:r>
              <a:rPr lang="en-US" dirty="0" smtClean="0"/>
              <a:t>Joel Silberman,</a:t>
            </a:r>
          </a:p>
          <a:p>
            <a:pPr algn="ctr"/>
            <a:r>
              <a:rPr lang="en-IN" dirty="0" smtClean="0"/>
              <a:t>Sex Crime Attorney, </a:t>
            </a:r>
            <a:r>
              <a:rPr lang="en-IN" dirty="0"/>
              <a:t>New </a:t>
            </a:r>
            <a:r>
              <a:rPr lang="en-IN" dirty="0" smtClean="0"/>
              <a:t>Jersey</a:t>
            </a:r>
          </a:p>
          <a:p>
            <a:pPr algn="ctr"/>
            <a:r>
              <a:rPr lang="en-US" dirty="0" smtClean="0"/>
              <a:t>549 </a:t>
            </a:r>
            <a:r>
              <a:rPr lang="en-US" dirty="0"/>
              <a:t>Summit Avenue</a:t>
            </a:r>
          </a:p>
          <a:p>
            <a:pPr algn="ctr"/>
            <a:r>
              <a:rPr lang="en-US" dirty="0"/>
              <a:t>Jersey City, NJ 07306</a:t>
            </a:r>
          </a:p>
          <a:p>
            <a:pPr algn="ctr"/>
            <a:r>
              <a:rPr lang="en-US" dirty="0" smtClean="0"/>
              <a:t>Tel: (201</a:t>
            </a:r>
            <a:r>
              <a:rPr lang="en-US" dirty="0"/>
              <a:t>)-</a:t>
            </a:r>
            <a:r>
              <a:rPr lang="en-US" dirty="0" smtClean="0"/>
              <a:t>273-7070</a:t>
            </a:r>
            <a:endParaRPr lang="en-US" dirty="0"/>
          </a:p>
          <a:p>
            <a:pPr algn="ctr"/>
            <a:r>
              <a:rPr lang="en-US" dirty="0"/>
              <a:t>Toll Free (800)-</a:t>
            </a:r>
            <a:r>
              <a:rPr lang="en-US" dirty="0" smtClean="0"/>
              <a:t>889-3129</a:t>
            </a:r>
          </a:p>
          <a:p>
            <a:pPr algn="ctr"/>
            <a:r>
              <a:rPr lang="en-US" dirty="0"/>
              <a:t>E-Mail</a:t>
            </a:r>
            <a:r>
              <a:rPr lang="en-US" dirty="0" smtClean="0"/>
              <a:t>: </a:t>
            </a:r>
            <a:r>
              <a:rPr lang="en-US" dirty="0" smtClean="0">
                <a:hlinkClick r:id="rId2"/>
              </a:rPr>
              <a:t>joel@joelsilbermanlaw.com</a:t>
            </a:r>
            <a:r>
              <a:rPr lang="en-US" b="1" dirty="0" smtClean="0"/>
              <a:t> </a:t>
            </a:r>
          </a:p>
          <a:p>
            <a:pPr algn="ctr"/>
            <a:r>
              <a:rPr lang="en-US" dirty="0" smtClean="0">
                <a:hlinkClick r:id="rId3"/>
              </a:rPr>
              <a:t>www.joelsilbermanlaw.com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67587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257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Changes to NJ’s Child Sexual Abuse and Child Pornography Laws - An Effort To Prevent Child Sexual Abuse </vt:lpstr>
      <vt:lpstr>Slide 2</vt:lpstr>
      <vt:lpstr>Slide 3</vt:lpstr>
      <vt:lpstr>Slide 4</vt:lpstr>
      <vt:lpstr>Slide 5</vt:lpstr>
      <vt:lpstr>Sex Crime Attorney in NJ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Racketeering/RICO|New Jersey</dc:title>
  <dc:creator>HP</dc:creator>
  <cp:lastModifiedBy>Michelle</cp:lastModifiedBy>
  <cp:revision>49</cp:revision>
  <dcterms:created xsi:type="dcterms:W3CDTF">2006-08-16T00:00:00Z</dcterms:created>
  <dcterms:modified xsi:type="dcterms:W3CDTF">2015-01-23T21:48:51Z</dcterms:modified>
</cp:coreProperties>
</file>