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6" r:id="rId4"/>
    <p:sldId id="275" r:id="rId5"/>
    <p:sldId id="268" r:id="rId6"/>
    <p:sldId id="269" r:id="rId7"/>
    <p:sldId id="270" r:id="rId8"/>
    <p:sldId id="27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our-practice/dui-dwi-defense-attorney-jersey-city/" TargetMode="External"/><Relationship Id="rId2" Type="http://schemas.openxmlformats.org/officeDocument/2006/relationships/hyperlink" Target="http://www.joelsilbermanlaw.com/our-practice/criminal-defense-attorney-new-jerse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Phases of DUI </a:t>
            </a:r>
            <a:r>
              <a:rPr lang="en-US" dirty="0" smtClean="0"/>
              <a:t>Detection in New Jersey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E-Mail: </a:t>
            </a:r>
            <a:r>
              <a:rPr lang="en-US" b="1" dirty="0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3809999"/>
          </a:xfrm>
        </p:spPr>
        <p:txBody>
          <a:bodyPr anchor="ctr"/>
          <a:lstStyle/>
          <a:p>
            <a:r>
              <a:rPr lang="en-IN" dirty="0"/>
              <a:t>Driving under the influence (DUI) is a crime of driving a motor vehicle while impaired by alcohol or drugs. If you are arrested for DUI, then hiring a criminal defense attorney </a:t>
            </a:r>
            <a:r>
              <a:rPr lang="en-IN" dirty="0" smtClean="0"/>
              <a:t>in New Jersey will help.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Phases in DUI Investigation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 DUI investigations, police officers follow guidelines during the process. </a:t>
            </a:r>
            <a:endParaRPr lang="en-IN" dirty="0" smtClean="0"/>
          </a:p>
          <a:p>
            <a:r>
              <a:rPr lang="en-IN" dirty="0" smtClean="0"/>
              <a:t>There </a:t>
            </a:r>
            <a:r>
              <a:rPr lang="en-IN" dirty="0"/>
              <a:t>are three phases in the DUI investigation.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8489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IN" sz="3200" b="1" dirty="0"/>
              <a:t>Three Phases of DUI Detection</a:t>
            </a:r>
          </a:p>
        </p:txBody>
      </p:sp>
    </p:spTree>
    <p:extLst>
      <p:ext uri="{BB962C8B-B14F-4D97-AF65-F5344CB8AC3E}">
        <p14:creationId xmlns="" xmlns:p14="http://schemas.microsoft.com/office/powerpoint/2010/main" val="414442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Phase 1: Vehicle </a:t>
            </a:r>
            <a:r>
              <a:rPr lang="en-IN" dirty="0"/>
              <a:t>in </a:t>
            </a:r>
            <a:r>
              <a:rPr lang="en-IN" dirty="0" smtClean="0"/>
              <a:t>Motion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officer </a:t>
            </a:r>
            <a:r>
              <a:rPr lang="en-IN" dirty="0"/>
              <a:t>decides whether to stop the vehicle by observing the manner in which the vehicle is driven. </a:t>
            </a:r>
            <a:endParaRPr lang="en-IN" dirty="0" smtClean="0"/>
          </a:p>
          <a:p>
            <a:r>
              <a:rPr lang="en-IN" dirty="0" smtClean="0"/>
              <a:t>If </a:t>
            </a:r>
            <a:r>
              <a:rPr lang="en-IN" dirty="0"/>
              <a:t>the officer stops the vehicle without </a:t>
            </a:r>
            <a:r>
              <a:rPr lang="en-IN" dirty="0" smtClean="0"/>
              <a:t>probable </a:t>
            </a:r>
            <a:r>
              <a:rPr lang="en-IN" dirty="0"/>
              <a:t>cause, then it is a violation of the United </a:t>
            </a:r>
            <a:r>
              <a:rPr lang="en-IN" dirty="0" smtClean="0"/>
              <a:t>States Constitution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94148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Phase </a:t>
            </a:r>
            <a:r>
              <a:rPr lang="en-IN" dirty="0" smtClean="0"/>
              <a:t>2: Personal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O</a:t>
            </a:r>
            <a:r>
              <a:rPr lang="en-IN" dirty="0" smtClean="0"/>
              <a:t>fficer </a:t>
            </a:r>
            <a:r>
              <a:rPr lang="en-IN" dirty="0"/>
              <a:t>makes face-to-face contact with </a:t>
            </a:r>
            <a:r>
              <a:rPr lang="en-IN" dirty="0" smtClean="0"/>
              <a:t>driver.</a:t>
            </a:r>
          </a:p>
          <a:p>
            <a:r>
              <a:rPr lang="en-IN" dirty="0" smtClean="0"/>
              <a:t>Observes </a:t>
            </a:r>
            <a:r>
              <a:rPr lang="en-IN" dirty="0"/>
              <a:t>appearance, behavior, </a:t>
            </a:r>
            <a:r>
              <a:rPr lang="en-IN" dirty="0" smtClean="0"/>
              <a:t>coordination </a:t>
            </a:r>
            <a:r>
              <a:rPr lang="en-IN" dirty="0"/>
              <a:t>and verbal interaction.</a:t>
            </a:r>
          </a:p>
        </p:txBody>
      </p:sp>
    </p:spTree>
    <p:extLst>
      <p:ext uri="{BB962C8B-B14F-4D97-AF65-F5344CB8AC3E}">
        <p14:creationId xmlns="" xmlns:p14="http://schemas.microsoft.com/office/powerpoint/2010/main" val="146012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Phase </a:t>
            </a:r>
            <a:r>
              <a:rPr lang="en-IN" dirty="0" smtClean="0"/>
              <a:t>3: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</a:t>
            </a:r>
            <a:r>
              <a:rPr lang="en-IN" dirty="0" smtClean="0"/>
              <a:t>fficer </a:t>
            </a:r>
            <a:r>
              <a:rPr lang="en-IN" dirty="0"/>
              <a:t>tests the driver’s blood alcohol level.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driver has a right to refuse the test, but may be penalized.</a:t>
            </a:r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23357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DUI Defense Attorney, Jersey City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When you are facing criminal charges, </a:t>
            </a:r>
            <a:r>
              <a:rPr lang="en-IN" dirty="0" smtClean="0"/>
              <a:t>then you </a:t>
            </a:r>
            <a:r>
              <a:rPr lang="en-IN" dirty="0"/>
              <a:t>need to hire a </a:t>
            </a:r>
            <a:r>
              <a:rPr lang="en-IN" dirty="0">
                <a:hlinkClick r:id="rId2"/>
              </a:rPr>
              <a:t>criminal defense attorney</a:t>
            </a:r>
            <a:r>
              <a:rPr lang="en-IN" dirty="0"/>
              <a:t> </a:t>
            </a:r>
            <a:r>
              <a:rPr lang="en-IN" dirty="0" smtClean="0"/>
              <a:t>in </a:t>
            </a:r>
            <a:r>
              <a:rPr lang="en-IN" b="1" dirty="0" smtClean="0"/>
              <a:t>New Jersey </a:t>
            </a:r>
            <a:r>
              <a:rPr lang="en-IN" dirty="0" smtClean="0"/>
              <a:t>to </a:t>
            </a:r>
            <a:r>
              <a:rPr lang="en-IN" dirty="0"/>
              <a:t>fight for you. </a:t>
            </a:r>
            <a:endParaRPr lang="en-IN" dirty="0" smtClean="0"/>
          </a:p>
          <a:p>
            <a:r>
              <a:rPr lang="en-IN" dirty="0" smtClean="0"/>
              <a:t>Attorney </a:t>
            </a:r>
            <a:r>
              <a:rPr lang="en-IN" dirty="0"/>
              <a:t>Joel Silberman, a </a:t>
            </a:r>
            <a:r>
              <a:rPr lang="en-IN" dirty="0" smtClean="0">
                <a:hlinkClick r:id="rId3"/>
              </a:rPr>
              <a:t>DUI defense attorney </a:t>
            </a:r>
            <a:r>
              <a:rPr lang="en-IN" dirty="0" smtClean="0"/>
              <a:t>in </a:t>
            </a:r>
            <a:r>
              <a:rPr lang="en-IN" b="1" dirty="0" smtClean="0"/>
              <a:t>Jersey City </a:t>
            </a:r>
            <a:r>
              <a:rPr lang="en-IN" dirty="0" smtClean="0"/>
              <a:t>represents individuals </a:t>
            </a:r>
            <a:r>
              <a:rPr lang="en-IN" dirty="0"/>
              <a:t>that are facing federal, state and municipal charges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5321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Joel Silberman,</a:t>
            </a:r>
          </a:p>
          <a:p>
            <a:pPr algn="ctr"/>
            <a:r>
              <a:rPr lang="en-IN" dirty="0"/>
              <a:t>DUI Defense Attorney, Jersey </a:t>
            </a:r>
            <a:r>
              <a:rPr lang="en-IN" dirty="0" smtClean="0"/>
              <a:t>City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>
                <a:hlinkClick r:id="rId3"/>
              </a:rPr>
              <a:t>www.joelsilbermanlaw.com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273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Phases of DUI Detection in New Jersey</vt:lpstr>
      <vt:lpstr>Slide 2</vt:lpstr>
      <vt:lpstr>Phases in DUI Investigation</vt:lpstr>
      <vt:lpstr>Slide 4</vt:lpstr>
      <vt:lpstr>Phase 1: Vehicle in Motion</vt:lpstr>
      <vt:lpstr>Phase 2: Personal Contact</vt:lpstr>
      <vt:lpstr>Phase 3: Test</vt:lpstr>
      <vt:lpstr>DUI Defense Attorney, Jersey City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BUDHESH</cp:lastModifiedBy>
  <cp:revision>50</cp:revision>
  <dcterms:created xsi:type="dcterms:W3CDTF">2006-08-16T00:00:00Z</dcterms:created>
  <dcterms:modified xsi:type="dcterms:W3CDTF">2015-01-18T10:53:46Z</dcterms:modified>
</cp:coreProperties>
</file>