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8" r:id="rId4"/>
    <p:sldId id="276" r:id="rId5"/>
    <p:sldId id="275" r:id="rId6"/>
    <p:sldId id="269" r:id="rId7"/>
    <p:sldId id="27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8" y="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C5911-BE6F-4925-9D81-22325B741617}" type="datetimeFigureOut">
              <a:rPr lang="en-IN" smtClean="0"/>
              <a:pPr/>
              <a:t>27-02-2015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0D4FC5-B9DB-4CDC-9DAD-51ED937CAB7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0599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0D4FC5-B9DB-4CDC-9DAD-51ED937CAB70}" type="slidenum">
              <a:rPr lang="en-IN" smtClean="0"/>
              <a:pPr/>
              <a:t>2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021882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91200" y="5334000"/>
            <a:ext cx="2971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Tel: 201-273-7070 </a:t>
            </a:r>
          </a:p>
          <a:p>
            <a:r>
              <a:rPr lang="en-US" dirty="0" smtClean="0"/>
              <a:t>Toll Free: 800-889-3129</a:t>
            </a:r>
          </a:p>
          <a:p>
            <a:r>
              <a:rPr lang="en-US" dirty="0" smtClean="0"/>
              <a:t>E-Mail:  joel@joelsilbermanlaw.com</a:t>
            </a:r>
          </a:p>
          <a:p>
            <a:r>
              <a:rPr lang="en-US" dirty="0" smtClean="0"/>
              <a:t>www.joelsilbermanlaw.com 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Disclaimer:</a:t>
            </a:r>
            <a:r>
              <a:rPr lang="en-US" sz="1200" baseline="0" dirty="0" smtClean="0"/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1543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our-practice/domestic-violence-offense-attorney-new-jesrse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elsilbermanlaw.com/contact-new-jersey-criminal-defense-attorne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Domestic </a:t>
            </a:r>
            <a:r>
              <a:rPr lang="en-IN" dirty="0" smtClean="0"/>
              <a:t>Violence </a:t>
            </a:r>
            <a:r>
              <a:rPr lang="en-IN" dirty="0"/>
              <a:t>C</a:t>
            </a:r>
            <a:r>
              <a:rPr lang="en-IN" dirty="0" smtClean="0"/>
              <a:t>harges</a:t>
            </a:r>
            <a:r>
              <a:rPr lang="en-IN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Tel: </a:t>
            </a:r>
            <a:r>
              <a:rPr lang="en-US" b="1" dirty="0"/>
              <a:t>201-273-7070 </a:t>
            </a:r>
          </a:p>
          <a:p>
            <a:r>
              <a:rPr lang="en-US" dirty="0"/>
              <a:t>Toll Free: </a:t>
            </a:r>
            <a:r>
              <a:rPr lang="en-US" b="1" dirty="0" smtClean="0"/>
              <a:t>800-889-3129</a:t>
            </a:r>
          </a:p>
          <a:p>
            <a:r>
              <a:rPr lang="en-US" dirty="0"/>
              <a:t>E-Mail</a:t>
            </a:r>
            <a:r>
              <a:rPr lang="en-US"/>
              <a:t>: </a:t>
            </a:r>
            <a:r>
              <a:rPr lang="en-US" b="1" smtClean="0"/>
              <a:t>joel@joelsilbermanlaw.com</a:t>
            </a:r>
            <a:endParaRPr lang="en-US" b="1" dirty="0"/>
          </a:p>
          <a:p>
            <a:r>
              <a:rPr lang="en-US" b="1" dirty="0" smtClean="0">
                <a:hlinkClick r:id="rId2"/>
              </a:rPr>
              <a:t>www.joelsilbermanlaw.com</a:t>
            </a:r>
            <a:r>
              <a:rPr lang="en-US" b="1" dirty="0" smtClean="0"/>
              <a:t> 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154363"/>
          </a:xfrm>
        </p:spPr>
        <p:txBody>
          <a:bodyPr anchor="t"/>
          <a:lstStyle/>
          <a:p>
            <a:r>
              <a:rPr lang="en-IN" dirty="0">
                <a:hlinkClick r:id="rId3"/>
              </a:rPr>
              <a:t>Domestic violence</a:t>
            </a:r>
            <a:r>
              <a:rPr lang="en-IN" dirty="0"/>
              <a:t> is defined as an action taken by one partner in a relationship to control or hurt the </a:t>
            </a:r>
            <a:r>
              <a:rPr lang="en-IN" dirty="0" smtClean="0"/>
              <a:t>other. </a:t>
            </a:r>
          </a:p>
          <a:p>
            <a:r>
              <a:rPr lang="en-IN" dirty="0" smtClean="0"/>
              <a:t>Family courts </a:t>
            </a:r>
            <a:r>
              <a:rPr lang="en-IN" dirty="0"/>
              <a:t>and criminal courts have concurrent </a:t>
            </a:r>
            <a:r>
              <a:rPr lang="en-IN" dirty="0" smtClean="0"/>
              <a:t>rules </a:t>
            </a:r>
            <a:r>
              <a:rPr lang="en-IN" dirty="0"/>
              <a:t>over "family offenses" such as assault, sexual misconduct or abuse, stalking, menacing, and strangulation. </a:t>
            </a:r>
            <a:endParaRPr lang="en-IN" dirty="0" smtClean="0"/>
          </a:p>
          <a:p>
            <a:r>
              <a:rPr lang="en-IN" dirty="0" smtClean="0"/>
              <a:t>Therefore</a:t>
            </a:r>
            <a:r>
              <a:rPr lang="en-IN" dirty="0"/>
              <a:t>, if one </a:t>
            </a:r>
            <a:r>
              <a:rPr lang="en-IN" dirty="0" smtClean="0"/>
              <a:t>performs </a:t>
            </a:r>
            <a:r>
              <a:rPr lang="en-IN" dirty="0"/>
              <a:t>such </a:t>
            </a:r>
            <a:r>
              <a:rPr lang="en-IN" dirty="0" smtClean="0"/>
              <a:t>an act</a:t>
            </a:r>
            <a:r>
              <a:rPr lang="en-IN" dirty="0"/>
              <a:t>, he is liable for domestic violence charge against him</a:t>
            </a:r>
            <a:r>
              <a:rPr lang="en-IN" dirty="0" smtClean="0"/>
              <a:t>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91592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Examples of Domestic Violence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IN" dirty="0" smtClean="0"/>
              <a:t>Beatings </a:t>
            </a:r>
            <a:r>
              <a:rPr lang="en-IN" dirty="0"/>
              <a:t>or physical attacks such as kicking, slapping, punching or hair pulling.</a:t>
            </a:r>
          </a:p>
          <a:p>
            <a:pPr lvl="0"/>
            <a:r>
              <a:rPr lang="en-IN" dirty="0"/>
              <a:t>Threats that make the other fear serious </a:t>
            </a:r>
            <a:r>
              <a:rPr lang="en-IN" dirty="0" smtClean="0"/>
              <a:t>injury, including injury to children.</a:t>
            </a:r>
            <a:endParaRPr lang="en-IN" dirty="0"/>
          </a:p>
          <a:p>
            <a:pPr lvl="0"/>
            <a:r>
              <a:rPr lang="en-IN" dirty="0"/>
              <a:t>Threats that </a:t>
            </a:r>
            <a:r>
              <a:rPr lang="en-IN" dirty="0" smtClean="0"/>
              <a:t>cause fear.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94148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/>
              <a:t>Involuntary sexual contact or rape under threats.</a:t>
            </a:r>
          </a:p>
          <a:p>
            <a:pPr lvl="0"/>
            <a:r>
              <a:rPr lang="en-IN" dirty="0"/>
              <a:t>Damage to personal property;</a:t>
            </a:r>
          </a:p>
          <a:p>
            <a:pPr lvl="0"/>
            <a:r>
              <a:rPr lang="en-IN" dirty="0"/>
              <a:t>Forced entry into home, with or without a weapon;</a:t>
            </a:r>
          </a:p>
          <a:p>
            <a:pPr lvl="0"/>
            <a:r>
              <a:rPr lang="en-IN" dirty="0"/>
              <a:t>Threats with a weapon such as a gun or knife;</a:t>
            </a:r>
          </a:p>
          <a:p>
            <a:pPr lvl="0"/>
            <a:r>
              <a:rPr lang="en-IN" dirty="0"/>
              <a:t>Repeated verbal degradation and attacks.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>
            <a:normAutofit/>
          </a:bodyPr>
          <a:lstStyle/>
          <a:p>
            <a:r>
              <a:rPr lang="en-IN" dirty="0" smtClean="0"/>
              <a:t>Examples of Domestic Violence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00399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IN" dirty="0"/>
              <a:t>Domestic Violence Penalties and </a:t>
            </a:r>
            <a:r>
              <a:rPr lang="en-IN" dirty="0" smtClean="0"/>
              <a:t>Sentences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2362200"/>
            <a:ext cx="8229600" cy="4191000"/>
          </a:xfrm>
        </p:spPr>
        <p:txBody>
          <a:bodyPr>
            <a:noAutofit/>
          </a:bodyPr>
          <a:lstStyle/>
          <a:p>
            <a:r>
              <a:rPr lang="en-IN" dirty="0" smtClean="0"/>
              <a:t>First-degree </a:t>
            </a:r>
            <a:r>
              <a:rPr lang="en-IN" dirty="0"/>
              <a:t>assault will impose a sentence of 5 to 25 years in prison or a fine of up to $5,000. </a:t>
            </a:r>
            <a:endParaRPr lang="en-IN" dirty="0" smtClean="0"/>
          </a:p>
          <a:p>
            <a:r>
              <a:rPr lang="en-IN" dirty="0" smtClean="0"/>
              <a:t>First-degree </a:t>
            </a:r>
            <a:r>
              <a:rPr lang="en-IN" dirty="0"/>
              <a:t>strangulation </a:t>
            </a:r>
            <a:r>
              <a:rPr lang="en-IN" dirty="0" smtClean="0"/>
              <a:t>will </a:t>
            </a:r>
            <a:r>
              <a:rPr lang="en-IN" dirty="0"/>
              <a:t>result in imprisonment of 3.5 to 15 years or a similar fine of up to $5,000</a:t>
            </a:r>
            <a:r>
              <a:rPr lang="en-IN" dirty="0" smtClean="0"/>
              <a:t>.</a:t>
            </a:r>
          </a:p>
          <a:p>
            <a:r>
              <a:rPr lang="en-IN" dirty="0" smtClean="0"/>
              <a:t>Third-degree assault and second-degree threatening are class </a:t>
            </a:r>
            <a:r>
              <a:rPr lang="en-IN" dirty="0"/>
              <a:t>A misdemeanors, and thereby punishable by imprisonment of less than one year or a fine of up to $1,000.</a:t>
            </a:r>
          </a:p>
        </p:txBody>
      </p:sp>
    </p:spTree>
    <p:extLst>
      <p:ext uri="{BB962C8B-B14F-4D97-AF65-F5344CB8AC3E}">
        <p14:creationId xmlns="" xmlns:p14="http://schemas.microsoft.com/office/powerpoint/2010/main" val="2578461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Domestic </a:t>
            </a:r>
            <a:r>
              <a:rPr lang="en-IN" dirty="0"/>
              <a:t>Violence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Procedures </a:t>
            </a:r>
            <a:r>
              <a:rPr lang="en-IN" dirty="0"/>
              <a:t>for Family Offense Proceedings (Family Court Act Section 812)</a:t>
            </a:r>
          </a:p>
          <a:p>
            <a:pPr lvl="0"/>
            <a:r>
              <a:rPr lang="en-IN" dirty="0"/>
              <a:t>Assault Offenses (Penal Code Sections 120.00-120.12)</a:t>
            </a:r>
          </a:p>
          <a:p>
            <a:pPr lvl="0"/>
            <a:r>
              <a:rPr lang="en-IN" dirty="0"/>
              <a:t>Menacing Offenses (Penal Code Sections 120.13-120.15)</a:t>
            </a:r>
          </a:p>
          <a:p>
            <a:pPr lvl="0"/>
            <a:r>
              <a:rPr lang="en-IN" dirty="0"/>
              <a:t>Stalking Offenses (Penal Code Sections 120.45-120.60)</a:t>
            </a:r>
          </a:p>
          <a:p>
            <a:pPr lvl="0"/>
            <a:r>
              <a:rPr lang="en-IN" dirty="0"/>
              <a:t>Strangulation and Related Offenses (Penal Code Sections 121.11-121.14)</a:t>
            </a:r>
          </a:p>
        </p:txBody>
      </p:sp>
    </p:spTree>
    <p:extLst>
      <p:ext uri="{BB962C8B-B14F-4D97-AF65-F5344CB8AC3E}">
        <p14:creationId xmlns="" xmlns:p14="http://schemas.microsoft.com/office/powerpoint/2010/main" val="146012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Domestic Violence Defense Attorney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200400"/>
            <a:ext cx="8229600" cy="3154363"/>
          </a:xfrm>
        </p:spPr>
        <p:txBody>
          <a:bodyPr>
            <a:normAutofit/>
          </a:bodyPr>
          <a:lstStyle/>
          <a:p>
            <a:r>
              <a:rPr lang="en-IN" dirty="0" smtClean="0"/>
              <a:t>If </a:t>
            </a:r>
            <a:r>
              <a:rPr lang="en-IN" dirty="0"/>
              <a:t>you have been </a:t>
            </a:r>
            <a:r>
              <a:rPr lang="en-IN" dirty="0" smtClean="0"/>
              <a:t>arrested and charged </a:t>
            </a:r>
            <a:r>
              <a:rPr lang="en-IN" dirty="0"/>
              <a:t>with domestic </a:t>
            </a:r>
            <a:r>
              <a:rPr lang="en-IN" dirty="0" smtClean="0"/>
              <a:t>violence, </a:t>
            </a:r>
            <a:r>
              <a:rPr lang="en-IN" dirty="0" smtClean="0">
                <a:hlinkClick r:id="rId2"/>
              </a:rPr>
              <a:t>contact</a:t>
            </a:r>
            <a:r>
              <a:rPr lang="en-IN" dirty="0" smtClean="0"/>
              <a:t> a </a:t>
            </a:r>
            <a:r>
              <a:rPr lang="en-IN" b="1" dirty="0" smtClean="0"/>
              <a:t>domestic violence </a:t>
            </a:r>
            <a:r>
              <a:rPr lang="en-IN" b="1" dirty="0"/>
              <a:t>defense </a:t>
            </a:r>
            <a:r>
              <a:rPr lang="en-IN" b="1" dirty="0" smtClean="0"/>
              <a:t>attorney</a:t>
            </a:r>
            <a:r>
              <a:rPr lang="en-IN" dirty="0" smtClean="0"/>
              <a:t>.</a:t>
            </a:r>
          </a:p>
          <a:p>
            <a:r>
              <a:rPr lang="en-IN" b="1" dirty="0"/>
              <a:t>T</a:t>
            </a:r>
            <a:r>
              <a:rPr lang="en-IN" b="1" dirty="0" smtClean="0"/>
              <a:t>he </a:t>
            </a:r>
            <a:r>
              <a:rPr lang="en-IN" b="1" dirty="0"/>
              <a:t>Law Office of Joel Silberman </a:t>
            </a:r>
            <a:r>
              <a:rPr lang="en-IN" dirty="0" smtClean="0"/>
              <a:t>will study </a:t>
            </a:r>
            <a:r>
              <a:rPr lang="en-IN" dirty="0"/>
              <a:t>your case and fight vigorously for </a:t>
            </a:r>
            <a:r>
              <a:rPr lang="en-IN" dirty="0" smtClean="0"/>
              <a:t>you.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53210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000" b="1" dirty="0" smtClean="0"/>
              <a:t>Contact Us:</a:t>
            </a:r>
          </a:p>
          <a:p>
            <a:pPr algn="ctr"/>
            <a:r>
              <a:rPr lang="en-US" dirty="0" smtClean="0"/>
              <a:t>The Law Offices of Joel Silberman, LLC</a:t>
            </a:r>
            <a:endParaRPr lang="en-US" dirty="0"/>
          </a:p>
          <a:p>
            <a:pPr algn="ctr"/>
            <a:r>
              <a:rPr lang="en-IN" dirty="0" smtClean="0"/>
              <a:t>New Jersey</a:t>
            </a:r>
          </a:p>
          <a:p>
            <a:pPr algn="ctr"/>
            <a:r>
              <a:rPr lang="en-US" dirty="0" smtClean="0"/>
              <a:t>549 </a:t>
            </a:r>
            <a:r>
              <a:rPr lang="en-US" dirty="0"/>
              <a:t>Summit Avenue</a:t>
            </a:r>
          </a:p>
          <a:p>
            <a:pPr algn="ctr"/>
            <a:r>
              <a:rPr lang="en-US" dirty="0"/>
              <a:t>Jersey City, NJ 07306</a:t>
            </a:r>
          </a:p>
          <a:p>
            <a:pPr algn="ctr"/>
            <a:r>
              <a:rPr lang="en-US" dirty="0" smtClean="0"/>
              <a:t>Tel: (201</a:t>
            </a:r>
            <a:r>
              <a:rPr lang="en-US" dirty="0"/>
              <a:t>)-</a:t>
            </a:r>
            <a:r>
              <a:rPr lang="en-US" dirty="0" smtClean="0"/>
              <a:t>273-7070</a:t>
            </a:r>
            <a:endParaRPr lang="en-US" dirty="0"/>
          </a:p>
          <a:p>
            <a:pPr algn="ctr"/>
            <a:r>
              <a:rPr lang="en-US" dirty="0"/>
              <a:t>Toll Free (800)-</a:t>
            </a:r>
            <a:r>
              <a:rPr lang="en-US" dirty="0" smtClean="0"/>
              <a:t>889-3129</a:t>
            </a:r>
          </a:p>
          <a:p>
            <a:pPr algn="ctr"/>
            <a:r>
              <a:rPr lang="en-US" dirty="0"/>
              <a:t>E-Mail</a:t>
            </a:r>
            <a:r>
              <a:rPr lang="en-US" dirty="0" smtClean="0"/>
              <a:t>: joel@joelsilbermanlaw.com</a:t>
            </a:r>
            <a:r>
              <a:rPr lang="en-US" b="1" dirty="0" smtClean="0"/>
              <a:t> </a:t>
            </a:r>
          </a:p>
          <a:p>
            <a:pPr algn="ctr"/>
            <a:r>
              <a:rPr lang="en-US" dirty="0" smtClean="0"/>
              <a:t>www.joelsilbermanlaw.com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368</Words>
  <Application>Microsoft Office PowerPoint</Application>
  <PresentationFormat>On-screen Show (4:3)</PresentationFormat>
  <Paragraphs>41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Domestic Violence Charges </vt:lpstr>
      <vt:lpstr>Slide 2</vt:lpstr>
      <vt:lpstr>Examples of Domestic Violence</vt:lpstr>
      <vt:lpstr>Examples of Domestic Violence</vt:lpstr>
      <vt:lpstr>Domestic Violence Penalties and Sentences</vt:lpstr>
      <vt:lpstr>Domestic Violence Laws</vt:lpstr>
      <vt:lpstr>Domestic Violence Defense Attorney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Lmsoftadministrator</cp:lastModifiedBy>
  <cp:revision>61</cp:revision>
  <dcterms:created xsi:type="dcterms:W3CDTF">2006-08-16T00:00:00Z</dcterms:created>
  <dcterms:modified xsi:type="dcterms:W3CDTF">2015-02-27T10:58:58Z</dcterms:modified>
</cp:coreProperties>
</file>