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3" r:id="rId3"/>
    <p:sldId id="274" r:id="rId4"/>
    <p:sldId id="275" r:id="rId5"/>
    <p:sldId id="276" r:id="rId6"/>
    <p:sldId id="277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9BBCA-26D7-48C8-8CB6-5C0224739CCA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6A9C0-B776-4DD5-B027-425C5D1D7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56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6A9C0-B776-4DD5-B027-425C5D1D717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1" y="5470098"/>
            <a:ext cx="388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 smtClean="0"/>
              <a:t>Disclaimer:</a:t>
            </a:r>
            <a:r>
              <a:rPr lang="en-US" sz="1400" b="1" baseline="0" dirty="0" smtClean="0"/>
              <a:t> </a:t>
            </a:r>
            <a:r>
              <a:rPr lang="en-US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contents of this presentation are general in nature. Please use your discretion while following them. The author does not guarantee legal validity of the tips contained herein.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5181600" y="5486400"/>
            <a:ext cx="3733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Phone: </a:t>
            </a:r>
            <a:r>
              <a:rPr lang="en-US" sz="1400" dirty="0" smtClean="0"/>
              <a:t>(800) 889-3129</a:t>
            </a:r>
          </a:p>
          <a:p>
            <a:r>
              <a:rPr lang="en-US" sz="1400" b="1" dirty="0" smtClean="0"/>
              <a:t>Email: </a:t>
            </a:r>
            <a:r>
              <a:rPr lang="en-US" sz="1400" dirty="0" smtClean="0">
                <a:hlinkClick r:id="rId2"/>
              </a:rPr>
              <a:t>joel@joelsilbermanlaw.com</a:t>
            </a:r>
            <a:r>
              <a:rPr lang="en-US" sz="1400" dirty="0" smtClean="0"/>
              <a:t> </a:t>
            </a:r>
          </a:p>
          <a:p>
            <a:r>
              <a:rPr lang="en-US" sz="1400" b="1" dirty="0" smtClean="0"/>
              <a:t>Website: </a:t>
            </a:r>
            <a:r>
              <a:rPr lang="en-US" sz="1400" dirty="0" smtClean="0">
                <a:hlinkClick r:id="rId3"/>
              </a:rPr>
              <a:t>www.joelsilbermanlaw.com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077200" cy="9144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8077200" cy="3810000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57400"/>
            <a:ext cx="7772400" cy="3809999"/>
          </a:xfrm>
        </p:spPr>
        <p:txBody>
          <a:bodyPr anchor="t">
            <a:normAutofit/>
          </a:bodyPr>
          <a:lstStyle>
            <a:lvl1pPr marL="0" indent="0" algn="just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5029200" cy="29257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3200400"/>
            <a:ext cx="2971800" cy="292576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1242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63" y="0"/>
            <a:ext cx="9162789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criminal-defense/sex-crimes-defense-attorney-jersey-city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/>
              <a:t>Child Pornography and Offenders</a:t>
            </a: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349605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62000" y="2362200"/>
            <a:ext cx="7772400" cy="3810000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IN" b="1" dirty="0" smtClean="0"/>
              <a:t> Child pornography</a:t>
            </a:r>
            <a:r>
              <a:rPr lang="en-IN" dirty="0" smtClean="0"/>
              <a:t> is child sexual exploitation.</a:t>
            </a:r>
          </a:p>
          <a:p>
            <a:pPr lvl="0"/>
            <a:endParaRPr lang="en-US" dirty="0" smtClean="0"/>
          </a:p>
          <a:p>
            <a:pPr lvl="0">
              <a:buFont typeface="Arial" pitchFamily="34" charset="0"/>
              <a:buChar char="•"/>
            </a:pPr>
            <a:r>
              <a:rPr lang="en-IN" dirty="0" smtClean="0"/>
              <a:t> Federal law defines child pornography as “any visual depiction of sexually explicit conduct involving a minor.</a:t>
            </a:r>
          </a:p>
          <a:p>
            <a:pPr lvl="0"/>
            <a:endParaRPr lang="en-US" dirty="0" smtClean="0"/>
          </a:p>
          <a:p>
            <a:pPr lvl="0">
              <a:buFont typeface="Arial" pitchFamily="34" charset="0"/>
              <a:buChar char="•"/>
            </a:pPr>
            <a:r>
              <a:rPr lang="en-IN" dirty="0" smtClean="0"/>
              <a:t> Images of child pornography are also referred to as child sexual abuse.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077200" cy="3810000"/>
          </a:xfrm>
        </p:spPr>
        <p:txBody>
          <a:bodyPr/>
          <a:lstStyle/>
          <a:p>
            <a:pPr lvl="0"/>
            <a:r>
              <a:rPr lang="en-IN" dirty="0" smtClean="0"/>
              <a:t>It is a crime to produce, possess, distribute, or sell any </a:t>
            </a:r>
            <a:r>
              <a:rPr lang="en-IN" b="1" dirty="0" smtClean="0"/>
              <a:t>pornographic material</a:t>
            </a:r>
            <a:r>
              <a:rPr lang="en-IN" dirty="0" smtClean="0"/>
              <a:t> that exploits a minor. 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IN" dirty="0" smtClean="0"/>
              <a:t>When child pornography laws are violated, the offenders face severe statutory penalties. 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IN" dirty="0" smtClean="0"/>
              <a:t>Child pornographic laws also include the use of technology and the internet to obtain, share and distribute Child Pornographic material.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Offenders in Child Pornography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b="1" dirty="0" smtClean="0"/>
              <a:t>Producers: </a:t>
            </a:r>
            <a:r>
              <a:rPr lang="en-IN" dirty="0" smtClean="0"/>
              <a:t>Producers are the individuals who employ, use, or advertise minors in pornographic material. This includes both homemade and commercially produced pornography.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IN" b="1" dirty="0" smtClean="0"/>
              <a:t>Distributors:</a:t>
            </a:r>
            <a:r>
              <a:rPr lang="en-IN" dirty="0" smtClean="0"/>
              <a:t> Distributors are involved in commercially producing material. They sell, mail, give, export, advertise, or transport pornographic material. There are many </a:t>
            </a:r>
            <a:r>
              <a:rPr lang="en-IN" dirty="0" err="1" smtClean="0"/>
              <a:t>pedophile</a:t>
            </a:r>
            <a:r>
              <a:rPr lang="en-IN" dirty="0" smtClean="0"/>
              <a:t> organizations that act as contact services for </a:t>
            </a:r>
            <a:r>
              <a:rPr lang="en-IN" dirty="0" err="1" smtClean="0"/>
              <a:t>pedophiles</a:t>
            </a:r>
            <a:r>
              <a:rPr lang="en-IN" dirty="0" smtClean="0"/>
              <a:t> to obtain child pornography. 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Offenders in Child Pornography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8077200" cy="3962400"/>
          </a:xfrm>
        </p:spPr>
        <p:txBody>
          <a:bodyPr/>
          <a:lstStyle/>
          <a:p>
            <a:pPr lvl="0">
              <a:buNone/>
            </a:pPr>
            <a:endParaRPr lang="en-IN" b="1" dirty="0" smtClean="0"/>
          </a:p>
          <a:p>
            <a:pPr lvl="0"/>
            <a:r>
              <a:rPr lang="en-IN" b="1" dirty="0" smtClean="0"/>
              <a:t>Coercers:</a:t>
            </a:r>
            <a:r>
              <a:rPr lang="en-IN" dirty="0" smtClean="0"/>
              <a:t> Coercers are involved in coercing children to engage in pornographic material. They rely heavily on bribery and persuasion. They often manipulate children by offering them things that they really want.</a:t>
            </a:r>
          </a:p>
          <a:p>
            <a:pPr lvl="0"/>
            <a:endParaRPr lang="en-US" dirty="0" smtClean="0"/>
          </a:p>
          <a:p>
            <a:pPr lvl="0"/>
            <a:r>
              <a:rPr lang="en-IN" b="1" dirty="0" smtClean="0"/>
              <a:t>User:</a:t>
            </a:r>
            <a:r>
              <a:rPr lang="en-IN" dirty="0" smtClean="0"/>
              <a:t> They are commonly called </a:t>
            </a:r>
            <a:r>
              <a:rPr lang="en-IN" dirty="0" err="1" smtClean="0"/>
              <a:t>pedophiles</a:t>
            </a:r>
            <a:r>
              <a:rPr lang="en-IN" dirty="0" smtClean="0"/>
              <a:t>. They take pleasure in using pornographic material.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Hire a Sex Attorney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If you have been charged with child pornography, hire a </a:t>
            </a:r>
            <a:r>
              <a:rPr lang="en-IN" u="sng" dirty="0" smtClean="0">
                <a:hlinkClick r:id="rId2"/>
              </a:rPr>
              <a:t>sex crime attorney</a:t>
            </a:r>
            <a:r>
              <a:rPr lang="en-IN" dirty="0" smtClean="0"/>
              <a:t> to protect your rights. 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IN" dirty="0" smtClean="0"/>
              <a:t>Sex crimes attorneys at </a:t>
            </a:r>
            <a:r>
              <a:rPr lang="en-IN" b="1" dirty="0" smtClean="0"/>
              <a:t>The Law Offices of Joel </a:t>
            </a:r>
            <a:r>
              <a:rPr lang="en-IN" b="1" dirty="0" err="1" smtClean="0"/>
              <a:t>Silberman</a:t>
            </a:r>
            <a:r>
              <a:rPr lang="en-IN" b="1" dirty="0" smtClean="0"/>
              <a:t>, LLC</a:t>
            </a:r>
            <a:r>
              <a:rPr lang="en-IN" dirty="0" smtClean="0"/>
              <a:t> can assist in investigating and preparing your case.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IN" dirty="0" smtClean="0"/>
              <a:t>We have your best interest in mind while fighting to win your case.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Contact Us:</a:t>
            </a:r>
            <a:endParaRPr lang="en-US" dirty="0" smtClean="0"/>
          </a:p>
          <a:p>
            <a:pPr algn="ctr"/>
            <a:r>
              <a:rPr lang="en-IN" dirty="0" smtClean="0"/>
              <a:t>The Law Offices of Joel Silberman, LLC</a:t>
            </a:r>
            <a:endParaRPr lang="en-US" dirty="0" smtClean="0"/>
          </a:p>
          <a:p>
            <a:pPr algn="ctr"/>
            <a:r>
              <a:rPr lang="en-IN" dirty="0" smtClean="0"/>
              <a:t>Sex Crime Attorneys</a:t>
            </a:r>
            <a:endParaRPr lang="en-US" dirty="0" smtClean="0"/>
          </a:p>
          <a:p>
            <a:pPr algn="ctr"/>
            <a:r>
              <a:rPr lang="en-IN" dirty="0" smtClean="0"/>
              <a:t>Address: 549 Summit Avenue</a:t>
            </a:r>
            <a:endParaRPr lang="en-US" dirty="0" smtClean="0"/>
          </a:p>
          <a:p>
            <a:pPr algn="ctr"/>
            <a:r>
              <a:rPr lang="en-IN" dirty="0" smtClean="0"/>
              <a:t>Jersey City, NJ 07306 </a:t>
            </a:r>
            <a:endParaRPr lang="en-US" dirty="0" smtClean="0"/>
          </a:p>
          <a:p>
            <a:pPr algn="ctr"/>
            <a:r>
              <a:rPr lang="en-IN" dirty="0" smtClean="0"/>
              <a:t>Phone: (201)-273-7070</a:t>
            </a:r>
            <a:endParaRPr lang="en-US" dirty="0" smtClean="0"/>
          </a:p>
          <a:p>
            <a:pPr algn="ctr"/>
            <a:r>
              <a:rPr lang="en-IN" dirty="0" smtClean="0"/>
              <a:t>Email: </a:t>
            </a:r>
            <a:r>
              <a:rPr lang="en-IN" u="sng" dirty="0" smtClean="0">
                <a:hlinkClick r:id="rId2"/>
              </a:rPr>
              <a:t>joel@joelsilbermanlaw.com</a:t>
            </a:r>
            <a:endParaRPr lang="en-US" dirty="0" smtClean="0"/>
          </a:p>
          <a:p>
            <a:pPr algn="ctr"/>
            <a:r>
              <a:rPr lang="en-IN" dirty="0" smtClean="0"/>
              <a:t>Website: </a:t>
            </a:r>
            <a:r>
              <a:rPr lang="en-IN" u="sng" dirty="0" smtClean="0">
                <a:hlinkClick r:id="rId3"/>
              </a:rPr>
              <a:t>www.joelsilbermanlaw.com</a:t>
            </a:r>
            <a:r>
              <a:rPr lang="en-IN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58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327</Words>
  <Application>Microsoft Office PowerPoint</Application>
  <PresentationFormat>On-screen Show (4:3)</PresentationFormat>
  <Paragraphs>35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Child Pornography and Offenders</vt:lpstr>
      <vt:lpstr>PowerPoint Presentation</vt:lpstr>
      <vt:lpstr>PowerPoint Presentation</vt:lpstr>
      <vt:lpstr>Offenders in Child Pornography</vt:lpstr>
      <vt:lpstr>Offenders in Child Pornography </vt:lpstr>
      <vt:lpstr>Hire a Sex Attorney Today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Racketeering/RICO|New Jersey</dc:title>
  <dc:creator>HP</dc:creator>
  <cp:lastModifiedBy>xcelvations</cp:lastModifiedBy>
  <cp:revision>60</cp:revision>
  <dcterms:created xsi:type="dcterms:W3CDTF">2006-08-16T00:00:00Z</dcterms:created>
  <dcterms:modified xsi:type="dcterms:W3CDTF">2016-10-04T12:45:12Z</dcterms:modified>
</cp:coreProperties>
</file>