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Lucida Sans Unicod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DFE8"/>
          </a:solidFill>
        </a:fill>
      </a:tcStyle>
    </a:wholeTbl>
    <a:band2H>
      <a:tcTxStyle b="def" i="def"/>
      <a:tcStyle>
        <a:tcBdr/>
        <a:fill>
          <a:solidFill>
            <a:srgbClr val="E7F0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7D2CB"/>
          </a:solidFill>
        </a:fill>
      </a:tcStyle>
    </a:wholeTbl>
    <a:band2H>
      <a:tcTxStyle b="def" i="def"/>
      <a:tcStyle>
        <a:tcBdr/>
        <a:fill>
          <a:solidFill>
            <a:srgbClr val="FBEA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CDCE"/>
          </a:solidFill>
        </a:fill>
      </a:tcStyle>
    </a:wholeTbl>
    <a:band2H>
      <a:tcTxStyle b="def" i="def"/>
      <a:tcStyle>
        <a:tcBdr/>
        <a:fill>
          <a:solidFill>
            <a:srgbClr val="ECE7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3" name="Shape 12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Lucida Sans Unicode"/>
      </a:defRPr>
    </a:lvl1pPr>
    <a:lvl2pPr indent="228600" latinLnBrk="0">
      <a:defRPr sz="1200">
        <a:latin typeface="+mj-lt"/>
        <a:ea typeface="+mj-ea"/>
        <a:cs typeface="+mj-cs"/>
        <a:sym typeface="Lucida Sans Unicode"/>
      </a:defRPr>
    </a:lvl2pPr>
    <a:lvl3pPr indent="457200" latinLnBrk="0">
      <a:defRPr sz="1200">
        <a:latin typeface="+mj-lt"/>
        <a:ea typeface="+mj-ea"/>
        <a:cs typeface="+mj-cs"/>
        <a:sym typeface="Lucida Sans Unicode"/>
      </a:defRPr>
    </a:lvl3pPr>
    <a:lvl4pPr indent="685800" latinLnBrk="0">
      <a:defRPr sz="1200">
        <a:latin typeface="+mj-lt"/>
        <a:ea typeface="+mj-ea"/>
        <a:cs typeface="+mj-cs"/>
        <a:sym typeface="Lucida Sans Unicode"/>
      </a:defRPr>
    </a:lvl4pPr>
    <a:lvl5pPr indent="914400" latinLnBrk="0">
      <a:defRPr sz="1200">
        <a:latin typeface="+mj-lt"/>
        <a:ea typeface="+mj-ea"/>
        <a:cs typeface="+mj-cs"/>
        <a:sym typeface="Lucida Sans Unicode"/>
      </a:defRPr>
    </a:lvl5pPr>
    <a:lvl6pPr indent="1143000" latinLnBrk="0">
      <a:defRPr sz="1200">
        <a:latin typeface="+mj-lt"/>
        <a:ea typeface="+mj-ea"/>
        <a:cs typeface="+mj-cs"/>
        <a:sym typeface="Lucida Sans Unicode"/>
      </a:defRPr>
    </a:lvl6pPr>
    <a:lvl7pPr indent="1371600" latinLnBrk="0">
      <a:defRPr sz="1200">
        <a:latin typeface="+mj-lt"/>
        <a:ea typeface="+mj-ea"/>
        <a:cs typeface="+mj-cs"/>
        <a:sym typeface="Lucida Sans Unicode"/>
      </a:defRPr>
    </a:lvl7pPr>
    <a:lvl8pPr indent="1600200" latinLnBrk="0">
      <a:defRPr sz="1200">
        <a:latin typeface="+mj-lt"/>
        <a:ea typeface="+mj-ea"/>
        <a:cs typeface="+mj-cs"/>
        <a:sym typeface="Lucida Sans Unicode"/>
      </a:defRPr>
    </a:lvl8pPr>
    <a:lvl9pPr indent="1828800" latinLnBrk="0">
      <a:defRPr sz="1200">
        <a:latin typeface="+mj-lt"/>
        <a:ea typeface="+mj-ea"/>
        <a:cs typeface="+mj-cs"/>
        <a:sym typeface="Lucida Sans Unico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-3" y="4657797"/>
            <a:ext cx="9151090" cy="127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gradFill>
            <a:gsLst>
              <a:gs pos="0">
                <a:srgbClr val="007592"/>
              </a:gs>
              <a:gs pos="55000">
                <a:srgbClr val="48BBE0"/>
              </a:gs>
              <a:gs pos="100000">
                <a:srgbClr val="007592"/>
              </a:gs>
            </a:gsLst>
            <a:lin ang="3000000"/>
          </a:gra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" name="Shape 16"/>
          <p:cNvSpPr/>
          <p:nvPr>
            <p:ph type="title"/>
          </p:nvPr>
        </p:nvSpPr>
        <p:spPr>
          <a:xfrm>
            <a:off x="685800" y="1752600"/>
            <a:ext cx="7772400" cy="1829762"/>
          </a:xfrm>
          <a:prstGeom prst="rect">
            <a:avLst/>
          </a:prstGeom>
        </p:spPr>
        <p:txBody>
          <a:bodyPr anchor="b"/>
          <a:lstStyle>
            <a:lvl1pPr algn="r"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17" name="Shape 17"/>
          <p:cNvSpPr/>
          <p:nvPr>
            <p:ph type="body" sz="quarter" idx="1"/>
          </p:nvPr>
        </p:nvSpPr>
        <p:spPr>
          <a:xfrm>
            <a:off x="685800" y="3611607"/>
            <a:ext cx="7772400" cy="1199705"/>
          </a:xfrm>
          <a:prstGeom prst="rect">
            <a:avLst/>
          </a:prstGeom>
        </p:spPr>
        <p:txBody>
          <a:bodyPr/>
          <a:lstStyle>
            <a:lvl1pPr marL="0" marR="64007" indent="0" algn="r">
              <a:buClrTx/>
              <a:buSzTx/>
              <a:buFontTx/>
              <a:buNone/>
              <a:defRPr>
                <a:solidFill>
                  <a:srgbClr val="464646"/>
                </a:solidFill>
              </a:defRPr>
            </a:lvl1pPr>
            <a:lvl2pPr marL="0" marR="64007" indent="457200" algn="r">
              <a:buClrTx/>
              <a:buSzTx/>
              <a:buFontTx/>
              <a:buNone/>
              <a:defRPr>
                <a:solidFill>
                  <a:srgbClr val="464646"/>
                </a:solidFill>
              </a:defRPr>
            </a:lvl2pPr>
            <a:lvl3pPr marL="0" marR="64007" indent="914400" algn="r">
              <a:buClrTx/>
              <a:buSzTx/>
              <a:buFontTx/>
              <a:buNone/>
              <a:defRPr>
                <a:solidFill>
                  <a:srgbClr val="464646"/>
                </a:solidFill>
              </a:defRPr>
            </a:lvl3pPr>
            <a:lvl4pPr marL="0" marR="64007" indent="1371600" algn="r">
              <a:buClrTx/>
              <a:buSzTx/>
              <a:buFontTx/>
              <a:buNone/>
              <a:defRPr>
                <a:solidFill>
                  <a:srgbClr val="464646"/>
                </a:solidFill>
              </a:defRPr>
            </a:lvl4pPr>
            <a:lvl5pPr marL="0" marR="64007" indent="1828800" algn="r">
              <a:buClrTx/>
              <a:buSzTx/>
              <a:buFontTx/>
              <a:buNone/>
              <a:defRPr>
                <a:solidFill>
                  <a:srgbClr val="464646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pSp>
        <p:nvGrpSpPr>
          <p:cNvPr id="22" name="Group 22"/>
          <p:cNvGrpSpPr/>
          <p:nvPr/>
        </p:nvGrpSpPr>
        <p:grpSpPr>
          <a:xfrm>
            <a:off x="-3765" y="4952999"/>
            <a:ext cx="9147766" cy="1912089"/>
            <a:chOff x="0" y="0"/>
            <a:chExt cx="9147764" cy="1912087"/>
          </a:xfrm>
        </p:grpSpPr>
        <p:sp>
          <p:nvSpPr>
            <p:cNvPr id="18" name="Shape 18"/>
            <p:cNvSpPr/>
            <p:nvPr/>
          </p:nvSpPr>
          <p:spPr>
            <a:xfrm>
              <a:off x="1691278" y="-1"/>
              <a:ext cx="7456487" cy="488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lnTo>
                    <a:pt x="0" y="1283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DCADC">
                <a:alpha val="4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9" name="Shape 19"/>
            <p:cNvSpPr/>
            <p:nvPr/>
          </p:nvSpPr>
          <p:spPr>
            <a:xfrm>
              <a:off x="39207" y="284744"/>
              <a:ext cx="9108558" cy="78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0" y="0"/>
                  </a:lnTo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20" name="Shape 20"/>
            <p:cNvSpPr/>
            <p:nvPr/>
          </p:nvSpPr>
          <p:spPr>
            <a:xfrm>
              <a:off x="3764" y="47978"/>
              <a:ext cx="9144002" cy="1864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91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"/>
              <a:srcRect l="0" t="0" r="0" b="0"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" name="Shape 21"/>
            <p:cNvSpPr/>
            <p:nvPr/>
          </p:nvSpPr>
          <p:spPr>
            <a:xfrm>
              <a:off x="0" y="44671"/>
              <a:ext cx="9147766" cy="790302"/>
            </a:xfrm>
            <a:prstGeom prst="line">
              <a:avLst/>
            </a:prstGeom>
            <a:noFill/>
            <a:ln w="12065" cap="flat">
              <a:solidFill>
                <a:srgbClr val="5699AD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6" name="Shape 106"/>
          <p:cNvSpPr/>
          <p:nvPr>
            <p:ph type="body" idx="1"/>
          </p:nvPr>
        </p:nvSpPr>
        <p:spPr>
          <a:xfrm>
            <a:off x="457200" y="1481328"/>
            <a:ext cx="8229600" cy="438607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Shape 10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title"/>
          </p:nvPr>
        </p:nvSpPr>
        <p:spPr>
          <a:xfrm>
            <a:off x="6844013" y="274639"/>
            <a:ext cx="1777471" cy="559276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5" name="Shape 115"/>
          <p:cNvSpPr/>
          <p:nvPr>
            <p:ph type="body" idx="1"/>
          </p:nvPr>
        </p:nvSpPr>
        <p:spPr>
          <a:xfrm>
            <a:off x="457200" y="274640"/>
            <a:ext cx="6324600" cy="559276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Shape 1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Shape 3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xfrm>
            <a:off x="722376" y="1059711"/>
            <a:ext cx="7772401" cy="1828801"/>
          </a:xfrm>
          <a:prstGeom prst="rect">
            <a:avLst/>
          </a:prstGeom>
        </p:spPr>
        <p:txBody>
          <a:bodyPr anchor="b"/>
          <a:lstStyle>
            <a:lvl1pPr algn="r">
              <a:defRPr sz="4800">
                <a:solidFill>
                  <a:srgbClr val="DEF5FA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3922712" y="2931711"/>
            <a:ext cx="4572001" cy="1454889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300">
                <a:solidFill>
                  <a:srgbClr val="FFFFFF"/>
                </a:solidFill>
              </a:defRPr>
            </a:lvl1pPr>
            <a:lvl2pPr marL="0" indent="393191">
              <a:buClrTx/>
              <a:buSzTx/>
              <a:buFontTx/>
              <a:buNone/>
              <a:defRPr sz="2300">
                <a:solidFill>
                  <a:srgbClr val="FFFFFF"/>
                </a:solidFill>
              </a:defRPr>
            </a:lvl2pPr>
            <a:lvl3pPr marL="0" indent="630936">
              <a:buClrTx/>
              <a:buSzTx/>
              <a:buFontTx/>
              <a:buNone/>
              <a:defRPr sz="2300">
                <a:solidFill>
                  <a:srgbClr val="FFFFFF"/>
                </a:solidFill>
              </a:defRPr>
            </a:lvl3pPr>
            <a:lvl4pPr marL="0" indent="914400">
              <a:buClrTx/>
              <a:buSzTx/>
              <a:buFontTx/>
              <a:buNone/>
              <a:defRPr sz="2300">
                <a:solidFill>
                  <a:srgbClr val="FFFFFF"/>
                </a:solidFill>
              </a:defRPr>
            </a:lvl4pPr>
            <a:lvl5pPr marL="0" indent="1143000">
              <a:buClrTx/>
              <a:buSzTx/>
              <a:buFontTx/>
              <a:buNone/>
              <a:defRPr sz="23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/>
        </p:nvSpPr>
        <p:spPr>
          <a:xfrm>
            <a:off x="3636679" y="3005471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" name="Shape 42"/>
          <p:cNvSpPr/>
          <p:nvPr/>
        </p:nvSpPr>
        <p:spPr>
          <a:xfrm>
            <a:off x="3450263" y="3005471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" name="Shape 4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body" sz="half" idx="1"/>
          </p:nvPr>
        </p:nvSpPr>
        <p:spPr>
          <a:xfrm>
            <a:off x="457200" y="1481327"/>
            <a:ext cx="4038600" cy="452596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 marL="659891" indent="-266700">
              <a:defRPr sz="2800">
                <a:solidFill>
                  <a:srgbClr val="FFFFFF"/>
                </a:solidFill>
              </a:defRPr>
            </a:lvl2pPr>
            <a:lvl3pPr marL="950975" indent="-320039">
              <a:defRPr sz="2800">
                <a:solidFill>
                  <a:srgbClr val="FFFFFF"/>
                </a:solidFill>
              </a:defRPr>
            </a:lvl3pPr>
            <a:lvl4pPr marL="1270000" indent="-355600">
              <a:defRPr sz="2800">
                <a:solidFill>
                  <a:srgbClr val="FFFFFF"/>
                </a:solidFill>
              </a:defRPr>
            </a:lvl4pPr>
            <a:lvl5pPr marL="1498600" indent="-355600">
              <a:defRPr sz="28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52" name="Shape 5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mparison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xfrm>
            <a:off x="457200" y="273050"/>
            <a:ext cx="8229600" cy="1143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" name="Shape 60"/>
          <p:cNvSpPr/>
          <p:nvPr>
            <p:ph type="body" sz="quarter" idx="1"/>
          </p:nvPr>
        </p:nvSpPr>
        <p:spPr>
          <a:xfrm>
            <a:off x="457200" y="5410200"/>
            <a:ext cx="4040188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>
            <a:lvl1pPr marL="0" indent="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393191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 marL="0" indent="630936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3pPr>
            <a:lvl4pPr marL="0" indent="9144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114300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Shape 61"/>
          <p:cNvSpPr/>
          <p:nvPr>
            <p:ph type="body" sz="quarter" idx="13"/>
          </p:nvPr>
        </p:nvSpPr>
        <p:spPr>
          <a:xfrm>
            <a:off x="4645026" y="5410200"/>
            <a:ext cx="4041776" cy="762000"/>
          </a:xfrm>
          <a:prstGeom prst="rect">
            <a:avLst/>
          </a:prstGeo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/>
          <a:p>
            <a:pPr marL="0" indent="0">
              <a:buClrTx/>
              <a:buSzTx/>
              <a:buFontTx/>
              <a:buNone/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EF5FA"/>
                </a:solidFill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70" name="Shape 7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ntent with Caption"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title"/>
          </p:nvPr>
        </p:nvSpPr>
        <p:spPr>
          <a:xfrm>
            <a:off x="914400" y="4876800"/>
            <a:ext cx="7481776" cy="457200"/>
          </a:xfrm>
          <a:prstGeom prst="rect">
            <a:avLst/>
          </a:prstGeom>
        </p:spPr>
        <p:txBody>
          <a:bodyPr anchor="t"/>
          <a:lstStyle>
            <a:lvl1pPr algn="r">
              <a:defRPr b="0" sz="2500">
                <a:solidFill>
                  <a:schemeClr val="accent1"/>
                </a:solidFill>
              </a:defRPr>
            </a:lvl1pPr>
          </a:lstStyle>
          <a:p>
            <a:pPr>
              <a:defRPr>
                <a:effectLst/>
              </a:defRPr>
            </a:pPr>
            <a:r>
              <a:t>Title Text</a:t>
            </a:r>
          </a:p>
        </p:txBody>
      </p:sp>
      <p:sp>
        <p:nvSpPr>
          <p:cNvPr id="85" name="Shape 85"/>
          <p:cNvSpPr/>
          <p:nvPr>
            <p:ph type="body" sz="quarter" idx="1"/>
          </p:nvPr>
        </p:nvSpPr>
        <p:spPr>
          <a:xfrm>
            <a:off x="4419600" y="5355101"/>
            <a:ext cx="3974592" cy="914401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FontTx/>
              <a:buNone/>
              <a:defRPr sz="1600"/>
            </a:lvl1pPr>
            <a:lvl2pPr marL="0" indent="393191" algn="r">
              <a:buClrTx/>
              <a:buSzTx/>
              <a:buFontTx/>
              <a:buNone/>
              <a:defRPr sz="1600"/>
            </a:lvl2pPr>
            <a:lvl3pPr marL="0" indent="630936" algn="r">
              <a:buClrTx/>
              <a:buSzTx/>
              <a:buFontTx/>
              <a:buNone/>
              <a:defRPr sz="1600"/>
            </a:lvl3pPr>
            <a:lvl4pPr marL="0" indent="914400" algn="r">
              <a:buClrTx/>
              <a:buSzTx/>
              <a:buFontTx/>
              <a:buNone/>
              <a:defRPr sz="1600"/>
            </a:lvl4pPr>
            <a:lvl5pPr marL="0" indent="1143000" algn="r">
              <a:buClrTx/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bg>
      <p:bgPr>
        <a:gradFill flip="none" rotWithShape="1">
          <a:gsLst>
            <a:gs pos="0">
              <a:srgbClr val="B1B1B1"/>
            </a:gs>
            <a:gs pos="40000">
              <a:srgbClr val="9E9E9E"/>
            </a:gs>
            <a:gs pos="100000">
              <a:srgbClr val="000000"/>
            </a:gs>
          </a:gsLst>
          <a:path path="circle">
            <a:fillToRect l="50000" t="50000" r="50000" b="50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"/>
          </p:nvPr>
        </p:nvSpPr>
        <p:spPr>
          <a:xfrm>
            <a:off x="1141231" y="5443401"/>
            <a:ext cx="7162801" cy="648233"/>
          </a:xfrm>
          <a:prstGeom prst="rect">
            <a:avLst/>
          </a:prstGeom>
        </p:spPr>
        <p:txBody>
          <a:bodyPr lIns="0" tIns="0" rIns="0" bIns="0"/>
          <a:lstStyle>
            <a:lvl1pPr marL="0" marR="18288" indent="0" algn="r">
              <a:buClrTx/>
              <a:buSzTx/>
              <a:buFontTx/>
              <a:buNone/>
              <a:defRPr sz="1400">
                <a:solidFill>
                  <a:srgbClr val="FFFFFF"/>
                </a:solidFill>
              </a:defRPr>
            </a:lvl1pPr>
            <a:lvl2pPr marL="659891" marR="18288" indent="-266700" algn="r">
              <a:buClrTx/>
              <a:buFontTx/>
              <a:defRPr sz="1400">
                <a:solidFill>
                  <a:srgbClr val="FFFFFF"/>
                </a:solidFill>
              </a:defRPr>
            </a:lvl2pPr>
            <a:lvl3pPr marL="950975" marR="18288" indent="-320039" algn="r">
              <a:buClrTx/>
              <a:buFontTx/>
              <a:defRPr sz="1400">
                <a:solidFill>
                  <a:srgbClr val="FFFFFF"/>
                </a:solidFill>
              </a:defRPr>
            </a:lvl3pPr>
            <a:lvl4pPr marL="1270000" marR="18288" indent="-355600" algn="r">
              <a:buClrTx/>
              <a:buFontTx/>
              <a:defRPr sz="1400">
                <a:solidFill>
                  <a:srgbClr val="FFFFFF"/>
                </a:solidFill>
              </a:defRPr>
            </a:lvl4pPr>
            <a:lvl5pPr marL="1498600" marR="18288" indent="-355600" algn="r">
              <a:buClrTx/>
              <a:buFontTx/>
              <a:defRPr sz="1400">
                <a:solidFill>
                  <a:srgbClr val="FFFFFF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pic" idx="13"/>
          </p:nvPr>
        </p:nvSpPr>
        <p:spPr>
          <a:xfrm>
            <a:off x="228600" y="189967"/>
            <a:ext cx="8686800" cy="4389122"/>
          </a:xfrm>
          <a:prstGeom prst="rect">
            <a:avLst/>
          </a:prstGeom>
          <a:ln w="9525">
            <a:solidFill>
              <a:srgbClr val="000000"/>
            </a:solidFill>
            <a:round/>
          </a:ln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95" name="Shape 95"/>
          <p:cNvSpPr/>
          <p:nvPr>
            <p:ph type="title"/>
          </p:nvPr>
        </p:nvSpPr>
        <p:spPr>
          <a:xfrm>
            <a:off x="228600" y="4865122"/>
            <a:ext cx="8075432" cy="562673"/>
          </a:xfrm>
          <a:prstGeom prst="rect">
            <a:avLst/>
          </a:prstGeom>
        </p:spPr>
        <p:txBody>
          <a:bodyPr anchor="t"/>
          <a:lstStyle>
            <a:lvl1pPr algn="r">
              <a:defRPr b="0" sz="3000">
                <a:solidFill>
                  <a:schemeClr val="accent1"/>
                </a:solidFill>
                <a:effectLst>
                  <a:outerShdw sx="100000" sy="100000" kx="0" ky="0" algn="b" rotWithShape="0" blurRad="50800" dist="25000" dir="5400000">
                    <a:srgbClr val="000000">
                      <a:alpha val="45000"/>
                    </a:srgbClr>
                  </a:outerShdw>
                </a:effectLst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6" name="Shape 96"/>
          <p:cNvSpPr/>
          <p:nvPr/>
        </p:nvSpPr>
        <p:spPr>
          <a:xfrm>
            <a:off x="8664112" y="4988440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7" name="Shape 97"/>
          <p:cNvSpPr/>
          <p:nvPr/>
        </p:nvSpPr>
        <p:spPr>
          <a:xfrm>
            <a:off x="8477695" y="4988440"/>
            <a:ext cx="182881" cy="228601"/>
          </a:xfrm>
          <a:prstGeom prst="chevron">
            <a:avLst>
              <a:gd name="adj" fmla="val 50000"/>
            </a:avLst>
          </a:prstGeom>
          <a:gradFill>
            <a:gsLst>
              <a:gs pos="0">
                <a:srgbClr val="1589A6"/>
              </a:gs>
              <a:gs pos="72000">
                <a:srgbClr val="4EB8DA"/>
              </a:gs>
              <a:gs pos="100000">
                <a:srgbClr val="7DC3DD"/>
              </a:gs>
            </a:gsLst>
            <a:lin ang="16200000"/>
          </a:gradFill>
          <a:ln w="3175" cap="rnd">
            <a:solidFill>
              <a:srgbClr val="21768B"/>
            </a:solidFill>
          </a:ln>
          <a:effectLst>
            <a:outerShdw sx="100000" sy="100000" kx="0" ky="0" algn="b" rotWithShape="0" blurRad="50800" dist="25400" dir="5400000">
              <a:srgbClr val="000000">
                <a:alpha val="46000"/>
              </a:srgbClr>
            </a:outerShdw>
          </a:effectLst>
        </p:spPr>
        <p:txBody>
          <a:bodyPr lIns="45719" rIns="45719" anchor="ctr"/>
          <a:lstStyle/>
          <a:p>
            <a:pPr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8" name="Shape 9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499272" y="5944935"/>
            <a:ext cx="4940625" cy="9210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9DCADC">
              <a:alpha val="40000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" name="Shape 3"/>
          <p:cNvSpPr/>
          <p:nvPr/>
        </p:nvSpPr>
        <p:spPr>
          <a:xfrm>
            <a:off x="485716" y="5939010"/>
            <a:ext cx="3690452" cy="933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" name="Shape 4"/>
          <p:cNvSpPr/>
          <p:nvPr/>
        </p:nvSpPr>
        <p:spPr>
          <a:xfrm>
            <a:off x="-6043" y="5791253"/>
            <a:ext cx="3402316" cy="1080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" name="Shape 5"/>
          <p:cNvSpPr/>
          <p:nvPr/>
        </p:nvSpPr>
        <p:spPr>
          <a:xfrm>
            <a:off x="-9238" y="5787737"/>
            <a:ext cx="3405510" cy="1084384"/>
          </a:xfrm>
          <a:prstGeom prst="line">
            <a:avLst/>
          </a:prstGeom>
          <a:ln w="12065">
            <a:solidFill>
              <a:srgbClr val="5699AD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457200" y="1481327"/>
            <a:ext cx="8229600" cy="45259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" name="Shape 7"/>
          <p:cNvSpPr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xfrm>
            <a:off x="8760932" y="6521738"/>
            <a:ext cx="252101" cy="251332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0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100" u="none">
          <a:ln>
            <a:noFill/>
          </a:ln>
          <a:solidFill>
            <a:srgbClr val="464646"/>
          </a:solidFill>
          <a:effectLst>
            <a:outerShdw sx="100000" sy="100000" kx="0" ky="0" algn="b" rotWithShape="0" blurRad="38100" dist="25400" dir="5400000">
              <a:srgbClr val="000000">
                <a:alpha val="25000"/>
              </a:srgbClr>
            </a:outerShdw>
          </a:effectLst>
          <a:uFillTx/>
          <a:latin typeface="+mj-lt"/>
          <a:ea typeface="+mj-ea"/>
          <a:cs typeface="+mj-cs"/>
          <a:sym typeface="Lucida Sans Unicode"/>
        </a:defRPr>
      </a:lvl9pPr>
    </p:titleStyle>
    <p:bodyStyle>
      <a:lvl1pPr marL="365759" marR="0" indent="-256031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1pPr>
      <a:lvl2pPr marL="661548" marR="0" indent="-268356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 3"/>
        <a:buChar char="◦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2pPr>
      <a:lvl3pPr marL="924850" marR="0" indent="-293914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 3"/>
        <a:buChar char="●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3pPr>
      <a:lvl4pPr marL="1239252" marR="0" indent="-324852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 3"/>
        <a:buChar char="●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4pPr>
      <a:lvl5pPr marL="1485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 3"/>
        <a:buChar char="●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5pPr>
      <a:lvl6pPr marL="17145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 3"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6pPr>
      <a:lvl7pPr marL="1985962" marR="0" indent="-385762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 3"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7pPr>
      <a:lvl8pPr marL="2214562" marR="0" indent="-385762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 3"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8pPr>
      <a:lvl9pPr marL="2443162" marR="0" indent="-385762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>
          <a:schemeClr val="accent1"/>
        </a:buClr>
        <a:buSzPct val="100000"/>
        <a:buFont typeface="Wingdings 3"/>
        <a:buChar char="◾"/>
        <a:tabLst/>
        <a:defRPr b="0" baseline="0" cap="none" i="0" spc="0" strike="noStrike" sz="2700" u="none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Lucida Sans Unicode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Lucida Sans Unicode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oelsilbermanlaw.com/criminal-defense/sex-crimes-defense-attorney-jersey-city/" TargetMode="Externa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oelsilbermanlaw.com/aboutme/" TargetMode="Externa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el@joelsilbermanlaw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ctrTitle"/>
          </p:nvPr>
        </p:nvSpPr>
        <p:spPr>
          <a:xfrm>
            <a:off x="457200" y="1905000"/>
            <a:ext cx="7851648" cy="1828800"/>
          </a:xfrm>
          <a:prstGeom prst="rect">
            <a:avLst/>
          </a:prstGeom>
        </p:spPr>
        <p:txBody>
          <a:bodyPr/>
          <a:lstStyle/>
          <a:p>
            <a:pPr algn="ctr"/>
            <a:br/>
            <a:r>
              <a:rPr sz="3200">
                <a:latin typeface="Adobe Gothic Std B"/>
                <a:ea typeface="Adobe Gothic Std B"/>
                <a:cs typeface="Adobe Gothic Std B"/>
                <a:sym typeface="Adobe Gothic Std B"/>
              </a:rPr>
              <a:t>Sex Offender Registration </a:t>
            </a:r>
          </a:p>
        </p:txBody>
      </p:sp>
      <p:sp>
        <p:nvSpPr>
          <p:cNvPr id="126" name="Shape 126"/>
          <p:cNvSpPr/>
          <p:nvPr>
            <p:ph type="subTitle" sz="quarter" idx="1"/>
          </p:nvPr>
        </p:nvSpPr>
        <p:spPr>
          <a:xfrm>
            <a:off x="381000" y="3962400"/>
            <a:ext cx="8001000" cy="685800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pPr/>
            <a:r>
              <a:t>                    </a:t>
            </a:r>
          </a:p>
        </p:txBody>
      </p:sp>
      <p:pic>
        <p:nvPicPr>
          <p:cNvPr id="127" name="image2.png" descr="D:\Project Repository\Shutersack Images\logo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2400" y="228600"/>
            <a:ext cx="4648200" cy="1066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553200" y="0"/>
            <a:ext cx="2590800" cy="123651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According to the </a:t>
            </a:r>
            <a:r>
              <a:rPr b="1" sz="2000">
                <a:latin typeface="+mj-lt"/>
                <a:ea typeface="+mj-ea"/>
                <a:cs typeface="+mj-cs"/>
                <a:sym typeface="Lucida Sans Unicode"/>
              </a:rPr>
              <a:t>Sex Offender Internet Registry Law</a:t>
            </a:r>
            <a:r>
              <a:rPr sz="2000">
                <a:latin typeface="+mj-lt"/>
                <a:ea typeface="+mj-ea"/>
                <a:cs typeface="+mj-cs"/>
                <a:sym typeface="Lucida Sans Unicode"/>
              </a:rPr>
              <a:t>, </a:t>
            </a:r>
            <a:r>
              <a:t>certain sex offenders need to register as a sex offender.</a:t>
            </a:r>
          </a:p>
          <a:p>
            <a:pPr marL="256031" indent="-146304">
              <a:buSzTx/>
              <a:buNone/>
              <a:defRPr sz="2000">
                <a:latin typeface="Adobe Kaiti Std R"/>
                <a:ea typeface="Adobe Kaiti Std R"/>
                <a:cs typeface="Adobe Kaiti Std R"/>
                <a:sym typeface="Adobe Kaiti Std R"/>
              </a:defRPr>
            </a:pPr>
            <a:r>
              <a:t> </a:t>
            </a:r>
          </a:p>
          <a:p>
            <a:pPr marL="256031" indent="-146304">
              <a:buSzTx/>
              <a:buNone/>
              <a:defRPr sz="2000">
                <a:latin typeface="Adobe Kaiti Std R"/>
                <a:ea typeface="Adobe Kaiti Std R"/>
                <a:cs typeface="Adobe Kaiti Std R"/>
                <a:sym typeface="Adobe Kaiti Std R"/>
              </a:defRPr>
            </a:pPr>
          </a:p>
          <a:p>
            <a:pPr marL="256031" indent="-146304">
              <a:buSzTx/>
              <a:buNone/>
              <a:defRPr sz="2000">
                <a:latin typeface="Adobe Kaiti Std R"/>
                <a:ea typeface="Adobe Kaiti Std R"/>
                <a:cs typeface="Adobe Kaiti Std R"/>
                <a:sym typeface="Adobe Kaiti Std R"/>
              </a:defRPr>
            </a:pPr>
          </a:p>
          <a:p>
            <a:pPr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This information is made available on the internet to facilitate public access to information about persons who have committed a sex offense, to enable you to take appropriate precautions to protect yourself and those in your care from possible harm.</a:t>
            </a:r>
          </a:p>
          <a:p>
            <a:pPr marL="256031" indent="-146304">
              <a:buSzTx/>
              <a:buNone/>
              <a:defRPr sz="2000">
                <a:latin typeface="Adobe Kaiti Std R"/>
                <a:ea typeface="Adobe Kaiti Std R"/>
                <a:cs typeface="Adobe Kaiti Std R"/>
                <a:sym typeface="Adobe Kaiti Std R"/>
              </a:defRPr>
            </a:pPr>
            <a:r>
              <a:t> </a:t>
            </a:r>
          </a:p>
        </p:txBody>
      </p:sp>
      <p:sp>
        <p:nvSpPr>
          <p:cNvPr id="131" name="Shape 1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pPr/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marL="256031" indent="-146304">
              <a:lnSpc>
                <a:spcPct val="90000"/>
              </a:lnSpc>
              <a:buSzTx/>
              <a:buNone/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  An individual who has been convicted of any of the following </a:t>
            </a:r>
            <a:r>
              <a:rPr u="sng">
                <a:solidFill>
                  <a:srgbClr val="FF8119"/>
                </a:solidFill>
                <a:uFill>
                  <a:solidFill>
                    <a:srgbClr val="FF8119"/>
                  </a:solidFill>
                </a:uFill>
                <a:hlinkClick r:id="rId2" invalidUrl="" action="" tgtFrame="" tooltip="" history="1" highlightClick="0" endSnd="0"/>
              </a:rPr>
              <a:t>sex crimes</a:t>
            </a:r>
            <a:r>
              <a:t> is required to register as a sex offender: </a:t>
            </a:r>
          </a:p>
          <a:p>
            <a:pPr marL="256031" indent="-146304">
              <a:lnSpc>
                <a:spcPct val="90000"/>
              </a:lnSpc>
              <a:buSzTx/>
              <a:buNone/>
              <a:defRPr sz="1800"/>
            </a:pPr>
          </a:p>
          <a:p>
            <a:pPr>
              <a:lnSpc>
                <a:spcPct val="90000"/>
              </a:lnSpc>
              <a:defRPr sz="1800"/>
            </a:pPr>
            <a:r>
              <a:t> </a:t>
            </a:r>
            <a:r>
              <a:rPr sz="2400">
                <a:latin typeface="Adobe Devanagari"/>
                <a:ea typeface="Adobe Devanagari"/>
                <a:cs typeface="Adobe Devanagari"/>
                <a:sym typeface="Adobe Devanagari"/>
              </a:rPr>
              <a:t>Sexual conduct with a minor</a:t>
            </a:r>
            <a:endParaRPr sz="2400">
              <a:latin typeface="Adobe Devanagari"/>
              <a:ea typeface="Adobe Devanagari"/>
              <a:cs typeface="Adobe Devanagari"/>
              <a:sym typeface="Adobe Devanagari"/>
            </a:endParaRPr>
          </a:p>
          <a:p>
            <a:pPr>
              <a:lnSpc>
                <a:spcPct val="90000"/>
              </a:lnSpc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 Sexual assault</a:t>
            </a:r>
          </a:p>
          <a:p>
            <a:pPr>
              <a:lnSpc>
                <a:spcPct val="90000"/>
              </a:lnSpc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 Sexual assault of spouse</a:t>
            </a:r>
          </a:p>
          <a:p>
            <a:pPr>
              <a:lnSpc>
                <a:spcPct val="90000"/>
              </a:lnSpc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 Molestation of a child or continuous sexual abuse of a child</a:t>
            </a:r>
          </a:p>
          <a:p>
            <a:pPr>
              <a:lnSpc>
                <a:spcPct val="90000"/>
              </a:lnSpc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 Infamous crimes against nature</a:t>
            </a:r>
          </a:p>
          <a:p>
            <a:pPr>
              <a:lnSpc>
                <a:spcPct val="90000"/>
              </a:lnSpc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 Lewd and lascivious acts</a:t>
            </a:r>
          </a:p>
          <a:p>
            <a:pPr>
              <a:lnSpc>
                <a:spcPct val="90000"/>
              </a:lnSpc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 Indecent exposure and public sexual indecency</a:t>
            </a:r>
          </a:p>
        </p:txBody>
      </p:sp>
      <p:sp>
        <p:nvSpPr>
          <p:cNvPr id="134" name="Shape 134"/>
          <p:cNvSpPr/>
          <p:nvPr>
            <p:ph type="title"/>
          </p:nvPr>
        </p:nvSpPr>
        <p:spPr>
          <a:xfrm>
            <a:off x="381000" y="380999"/>
            <a:ext cx="8229600" cy="1249364"/>
          </a:xfrm>
          <a:prstGeom prst="rect">
            <a:avLst/>
          </a:prstGeom>
        </p:spPr>
        <p:txBody>
          <a:bodyPr/>
          <a:lstStyle/>
          <a:p>
            <a:pPr defTabSz="530351">
              <a:defRPr sz="1217">
                <a:effectLst>
                  <a:outerShdw sx="100000" sy="100000" kx="0" ky="0" algn="b" rotWithShape="0" blurRad="22098" dist="14732" dir="5400000">
                    <a:srgbClr val="000000">
                      <a:alpha val="25000"/>
                    </a:srgbClr>
                  </a:outerShdw>
                </a:effectLst>
              </a:defRPr>
            </a:pPr>
            <a:br/>
            <a:r>
              <a:t>                 </a:t>
            </a:r>
            <a:r>
              <a:rPr sz="1392"/>
              <a:t>Sex Offender Registration Requirements :</a:t>
            </a:r>
            <a:br>
              <a:rPr sz="1392"/>
            </a:br>
            <a:br>
              <a:rPr sz="1392"/>
            </a:br>
            <a:br>
              <a:rPr sz="1392"/>
            </a:br>
            <a:r>
              <a:t>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Taking a child for the purpose of prostitution</a:t>
            </a:r>
          </a:p>
          <a:p>
            <a:pPr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Sexual exploitation of a minor</a:t>
            </a:r>
          </a:p>
          <a:p>
            <a:pPr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Incest</a:t>
            </a:r>
          </a:p>
          <a:p>
            <a:pPr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Kidnapping, aggravated assault, murder, unlawful imprisonment, and burglary</a:t>
            </a:r>
          </a:p>
          <a:p>
            <a:pPr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Failure to register as a sex offender</a:t>
            </a:r>
          </a:p>
          <a:p>
            <a:pPr>
              <a:defRPr sz="24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Violation of Sex Offender Registration statutes</a:t>
            </a:r>
          </a:p>
        </p:txBody>
      </p:sp>
      <p:sp>
        <p:nvSpPr>
          <p:cNvPr id="137" name="Shape 13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</a:t>
            </a:r>
            <a:r>
              <a:rPr sz="2700"/>
              <a:t>Sex Offender Registration Requirements: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body" sz="half" idx="1"/>
          </p:nvPr>
        </p:nvSpPr>
        <p:spPr>
          <a:xfrm>
            <a:off x="0" y="2133600"/>
            <a:ext cx="9144000" cy="13716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defRPr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Failure to register as sex offender is a </a:t>
            </a:r>
            <a:r>
              <a:rPr b="1"/>
              <a:t>third degree crime</a:t>
            </a:r>
            <a:r>
              <a:t>. </a:t>
            </a:r>
          </a:p>
          <a:p>
            <a:pPr>
              <a:lnSpc>
                <a:spcPct val="90000"/>
              </a:lnSpc>
              <a:defRPr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If convicted, the offender can be jailed for 3 to 5 years.</a:t>
            </a:r>
          </a:p>
        </p:txBody>
      </p:sp>
      <p:sp>
        <p:nvSpPr>
          <p:cNvPr id="140" name="Shape 140"/>
          <p:cNvSpPr/>
          <p:nvPr>
            <p:ph type="title"/>
          </p:nvPr>
        </p:nvSpPr>
        <p:spPr>
          <a:xfrm>
            <a:off x="381000" y="457200"/>
            <a:ext cx="8458200" cy="1676400"/>
          </a:xfrm>
          <a:prstGeom prst="rect">
            <a:avLst/>
          </a:prstGeom>
        </p:spPr>
        <p:txBody>
          <a:bodyPr/>
          <a:lstStyle/>
          <a:p>
            <a:pPr defTabSz="886968">
              <a:defRPr sz="3977">
                <a:effectLst>
                  <a:outerShdw sx="100000" sy="100000" kx="0" ky="0" algn="b" rotWithShape="0" blurRad="36957" dist="24638" dir="5400000">
                    <a:srgbClr val="000000">
                      <a:alpha val="25000"/>
                    </a:srgbClr>
                  </a:outerShdw>
                </a:effectLst>
              </a:defRPr>
            </a:pPr>
            <a:r>
              <a:t> </a:t>
            </a:r>
            <a:r>
              <a:rPr sz="2619"/>
              <a:t>Penalty for Failure to Register as Sex Offender :</a:t>
            </a:r>
            <a:br>
              <a:rPr sz="2619"/>
            </a:b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If have been charged with failure to register as </a:t>
            </a:r>
            <a:r>
              <a:rPr b="1"/>
              <a:t>sex offender</a:t>
            </a:r>
            <a:r>
              <a:t>, contact </a:t>
            </a:r>
            <a:r>
              <a:rPr u="sng">
                <a:solidFill>
                  <a:srgbClr val="FF8119"/>
                </a:solidFill>
                <a:uFill>
                  <a:solidFill>
                    <a:srgbClr val="FF8119"/>
                  </a:solidFill>
                </a:uFill>
                <a:hlinkClick r:id="rId2" invalidUrl="" action="" tgtFrame="" tooltip="" history="1" highlightClick="0" endSnd="0"/>
              </a:rPr>
              <a:t>sex crime attorneys</a:t>
            </a:r>
            <a:r>
              <a:t> at </a:t>
            </a:r>
            <a:r>
              <a:rPr b="1"/>
              <a:t>The Law Offices of Joel Silberman, LLC.</a:t>
            </a:r>
          </a:p>
          <a:p>
            <a:pPr>
              <a:defRPr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We can guide you through this process. </a:t>
            </a:r>
          </a:p>
        </p:txBody>
      </p:sp>
      <p:sp>
        <p:nvSpPr>
          <p:cNvPr id="143" name="Shape 14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3600"/>
            </a:pPr>
            <a:r>
              <a:t> </a:t>
            </a:r>
            <a:r>
              <a:rPr sz="2700"/>
              <a:t>Sex Crime Defense Lawyer in New Jersey 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109728" algn="ctr">
              <a:buSzTx/>
              <a:buNone/>
              <a:defRPr sz="28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Law Offices of Joel Silberman, LLC</a:t>
            </a:r>
          </a:p>
          <a:p>
            <a:pPr marL="0" indent="109728" algn="ctr">
              <a:buSzTx/>
              <a:buNone/>
              <a:defRPr sz="28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Sex Crime Attorneys</a:t>
            </a:r>
          </a:p>
          <a:p>
            <a:pPr marL="0" indent="109728" algn="ctr">
              <a:buSzTx/>
              <a:buNone/>
              <a:defRPr sz="28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Address: 549 Summit Avenue</a:t>
            </a:r>
          </a:p>
          <a:p>
            <a:pPr marL="0" indent="109728" algn="ctr">
              <a:buSzTx/>
              <a:buNone/>
              <a:defRPr sz="28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Jersey City, NJ 07306</a:t>
            </a:r>
          </a:p>
          <a:p>
            <a:pPr marL="0" indent="109728" algn="ctr">
              <a:buSzTx/>
              <a:buNone/>
              <a:defRPr sz="28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Phone: (800)-889-3129</a:t>
            </a:r>
          </a:p>
          <a:p>
            <a:pPr marL="0" indent="109728" algn="ctr">
              <a:buSzTx/>
              <a:buNone/>
              <a:defRPr sz="28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Email: </a:t>
            </a:r>
            <a:r>
              <a:rPr u="sng">
                <a:solidFill>
                  <a:srgbClr val="FF8119"/>
                </a:solidFill>
                <a:uFill>
                  <a:solidFill>
                    <a:srgbClr val="FF8119"/>
                  </a:solidFill>
                </a:uFill>
                <a:hlinkClick r:id="rId2" invalidUrl="" action="" tgtFrame="" tooltip="" history="1" highlightClick="0" endSnd="0"/>
              </a:rPr>
              <a:t>joel@joelsilbermanlaw.com</a:t>
            </a:r>
            <a:r>
              <a:t> </a:t>
            </a:r>
          </a:p>
          <a:p>
            <a:pPr marL="0" indent="109728" algn="ctr">
              <a:buSzTx/>
              <a:buNone/>
              <a:defRPr sz="2800">
                <a:latin typeface="Adobe Devanagari"/>
                <a:ea typeface="Adobe Devanagari"/>
                <a:cs typeface="Adobe Devanagari"/>
                <a:sym typeface="Adobe Devanagari"/>
              </a:defRPr>
            </a:pPr>
            <a:r>
              <a:t>Website: </a:t>
            </a:r>
            <a:r>
              <a:rPr u="sng"/>
              <a:t>www. joelsilbermanlaw.com </a:t>
            </a:r>
          </a:p>
        </p:txBody>
      </p:sp>
      <p:sp>
        <p:nvSpPr>
          <p:cNvPr id="146" name="Shape 146"/>
          <p:cNvSpPr/>
          <p:nvPr>
            <p:ph type="title"/>
          </p:nvPr>
        </p:nvSpPr>
        <p:spPr>
          <a:xfrm>
            <a:off x="124445" y="254000"/>
            <a:ext cx="5690280" cy="960438"/>
          </a:xfrm>
          <a:prstGeom prst="rect">
            <a:avLst/>
          </a:prstGeom>
        </p:spPr>
        <p:txBody>
          <a:bodyPr/>
          <a:lstStyle/>
          <a:p>
            <a:pPr defTabSz="768095">
              <a:defRPr sz="2351">
                <a:effectLst>
                  <a:outerShdw sx="100000" sy="100000" kx="0" ky="0" algn="b" rotWithShape="0" blurRad="32004" dist="21336" dir="5400000">
                    <a:srgbClr val="000000">
                      <a:alpha val="25000"/>
                    </a:srgbClr>
                  </a:outerShdw>
                </a:effectLst>
              </a:defRPr>
            </a:pPr>
            <a:r>
              <a:t>                        Contact Us:</a:t>
            </a: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Concourse">
  <a:themeElements>
    <a:clrScheme name="Concours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Concourse">
      <a:majorFont>
        <a:latin typeface="Lucida Sans Unicode"/>
        <a:ea typeface="Lucida Sans Unicode"/>
        <a:cs typeface="Lucida Sans Unicode"/>
      </a:majorFont>
      <a:minorFont>
        <a:latin typeface="Helvetica"/>
        <a:ea typeface="Helvetica"/>
        <a:cs typeface="Helvetica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Concourse">
  <a:themeElements>
    <a:clrScheme name="Concours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FF"/>
      </a:hlink>
      <a:folHlink>
        <a:srgbClr val="FF00FF"/>
      </a:folHlink>
    </a:clrScheme>
    <a:fontScheme name="Concourse">
      <a:majorFont>
        <a:latin typeface="Lucida Sans Unicode"/>
        <a:ea typeface="Lucida Sans Unicode"/>
        <a:cs typeface="Lucida Sans Unicode"/>
      </a:majorFont>
      <a:minorFont>
        <a:latin typeface="Helvetica"/>
        <a:ea typeface="Helvetica"/>
        <a:cs typeface="Helvetica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50800" dist="381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4999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50800" dist="381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Lucida Sans Unicod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