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5" r:id="rId3"/>
    <p:sldId id="276" r:id="rId4"/>
    <p:sldId id="277" r:id="rId5"/>
    <p:sldId id="278" r:id="rId6"/>
    <p:sldId id="279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 autoAdjust="0"/>
  </p:normalViewPr>
  <p:slideViewPr>
    <p:cSldViewPr>
      <p:cViewPr varScale="1">
        <p:scale>
          <a:sx n="45" d="100"/>
          <a:sy n="45" d="100"/>
        </p:scale>
        <p:origin x="1236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B9BBCA-26D7-48C8-8CB6-5C0224739CCA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6A9C0-B776-4DD5-B027-425C5D1D7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56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6A9C0-B776-4DD5-B027-425C5D1D717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elsilbermanlaw.com/" TargetMode="External"/><Relationship Id="rId2" Type="http://schemas.openxmlformats.org/officeDocument/2006/relationships/hyperlink" Target="mailto:joel@joelsilbermanlaw.com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895600"/>
            <a:ext cx="7772400" cy="1470025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1" y="5470098"/>
            <a:ext cx="3886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Disclaimer:</a:t>
            </a:r>
            <a:r>
              <a:rPr lang="en-US" sz="1400" b="1" baseline="0" dirty="0"/>
              <a:t> 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contents of this presentation are general in nature. Please use your discretion while following them. The author does not guarantee legal validity of the tips contained herein.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5181600" y="5486400"/>
            <a:ext cx="3733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Phone: </a:t>
            </a:r>
            <a:r>
              <a:rPr lang="en-US" sz="1400" dirty="0"/>
              <a:t>(800) 889-3129</a:t>
            </a:r>
          </a:p>
          <a:p>
            <a:r>
              <a:rPr lang="en-US" sz="1400" b="1" dirty="0"/>
              <a:t>Email: </a:t>
            </a:r>
            <a:r>
              <a:rPr lang="en-US" sz="1400" dirty="0">
                <a:hlinkClick r:id="rId2"/>
              </a:rPr>
              <a:t>joel@joelsilbermanlaw.com</a:t>
            </a:r>
            <a:r>
              <a:rPr lang="en-US" sz="1400" dirty="0"/>
              <a:t> </a:t>
            </a:r>
          </a:p>
          <a:p>
            <a:r>
              <a:rPr lang="en-US" sz="1400" b="1" dirty="0"/>
              <a:t>Website: </a:t>
            </a:r>
            <a:r>
              <a:rPr lang="en-US" sz="1400" dirty="0">
                <a:hlinkClick r:id="rId3"/>
              </a:rPr>
              <a:t>www.joelsilbermanlaw.com</a:t>
            </a:r>
            <a:r>
              <a:rPr lang="en-US" sz="1400" dirty="0"/>
              <a:t>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00200"/>
            <a:ext cx="8077200" cy="9144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667000"/>
            <a:ext cx="8077200" cy="3810000"/>
          </a:xfrm>
        </p:spPr>
        <p:txBody>
          <a:bodyPr>
            <a:normAutofit/>
          </a:bodyPr>
          <a:lstStyle>
            <a:lvl1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3pPr>
            <a:lvl4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4pPr>
            <a:lvl5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057400"/>
            <a:ext cx="7772400" cy="3809999"/>
          </a:xfrm>
        </p:spPr>
        <p:txBody>
          <a:bodyPr anchor="t">
            <a:normAutofit/>
          </a:bodyPr>
          <a:lstStyle>
            <a:lvl1pPr marL="0" indent="0" algn="just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11430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200400"/>
            <a:ext cx="5029200" cy="2925763"/>
          </a:xfrm>
        </p:spPr>
        <p:txBody>
          <a:bodyPr>
            <a:normAutofit/>
          </a:bodyPr>
          <a:lstStyle>
            <a:lvl1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3pPr>
            <a:lvl4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4pPr>
            <a:lvl5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3200400"/>
            <a:ext cx="2971800" cy="2925763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124200"/>
            <a:ext cx="82296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263" y="0"/>
            <a:ext cx="9162789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4000" dirty="0"/>
              <a:t>Excessive Force by Police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96053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77200" cy="2209800"/>
          </a:xfrm>
        </p:spPr>
        <p:txBody>
          <a:bodyPr>
            <a:normAutofit/>
          </a:bodyPr>
          <a:lstStyle/>
          <a:p>
            <a:pPr lvl="0"/>
            <a:endParaRPr lang="en-IN" sz="2800" dirty="0"/>
          </a:p>
          <a:p>
            <a:pPr lvl="0"/>
            <a:r>
              <a:rPr lang="en-IN" sz="2800" dirty="0"/>
              <a:t>Excessive force is the use of force by a police officer that is disproportionate to what a reasonable police officer would use under similar circumstances.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447800"/>
            <a:ext cx="8077200" cy="609600"/>
          </a:xfrm>
        </p:spPr>
        <p:txBody>
          <a:bodyPr>
            <a:normAutofit/>
          </a:bodyPr>
          <a:lstStyle/>
          <a:p>
            <a:r>
              <a:rPr lang="en-IN" sz="3200" dirty="0"/>
              <a:t>Instances of Excessive Force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077200" cy="2362200"/>
          </a:xfrm>
        </p:spPr>
        <p:txBody>
          <a:bodyPr>
            <a:noAutofit/>
          </a:bodyPr>
          <a:lstStyle/>
          <a:p>
            <a:r>
              <a:rPr lang="en-IN" sz="2800" dirty="0"/>
              <a:t>The use of physical force against a person already in custody and not resisting arrest</a:t>
            </a:r>
            <a:endParaRPr lang="en-US" sz="2800" dirty="0"/>
          </a:p>
          <a:p>
            <a:r>
              <a:rPr lang="en-IN" sz="2800" dirty="0"/>
              <a:t>The use of a weapon against an unarmed person</a:t>
            </a:r>
            <a:endParaRPr lang="en-US" sz="2800" dirty="0"/>
          </a:p>
          <a:p>
            <a:r>
              <a:rPr lang="en-IN" sz="2800" dirty="0"/>
              <a:t>The use of threat to force a person into providing information or confessing</a:t>
            </a:r>
            <a:endParaRPr lang="en-US" sz="2800" dirty="0"/>
          </a:p>
          <a:p>
            <a:r>
              <a:rPr lang="en-IN" sz="2800" dirty="0"/>
              <a:t>The use of repeated force or the use of a weapon when a person is already subdued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76400"/>
            <a:ext cx="8077200" cy="609600"/>
          </a:xfrm>
        </p:spPr>
        <p:txBody>
          <a:bodyPr>
            <a:normAutofit/>
          </a:bodyPr>
          <a:lstStyle/>
          <a:p>
            <a:r>
              <a:rPr lang="en-IN" sz="3200" dirty="0"/>
              <a:t>Suing a Police Officer for Excessive Force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505200"/>
            <a:ext cx="8077200" cy="1371600"/>
          </a:xfrm>
        </p:spPr>
        <p:txBody>
          <a:bodyPr>
            <a:noAutofit/>
          </a:bodyPr>
          <a:lstStyle/>
          <a:p>
            <a:pPr lvl="0"/>
            <a:r>
              <a:rPr lang="en-IN" sz="2800" dirty="0"/>
              <a:t>A victim of excessive force may have a viable claim against the arresting officer.</a:t>
            </a:r>
            <a:endParaRPr lang="en-US" sz="2800" dirty="0"/>
          </a:p>
          <a:p>
            <a:pPr lvl="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84568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077200" cy="13716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IN" sz="2800" dirty="0"/>
              <a:t>The following two pieces of evidence are important in proving a case:</a:t>
            </a:r>
          </a:p>
          <a:p>
            <a:pPr lvl="0">
              <a:buNone/>
            </a:pPr>
            <a:endParaRPr lang="en-IN" sz="2800" dirty="0"/>
          </a:p>
          <a:p>
            <a:pPr lvl="0"/>
            <a:r>
              <a:rPr lang="en-IN" sz="2800" dirty="0"/>
              <a:t>Video footage of the incident where excessive force was used</a:t>
            </a:r>
            <a:endParaRPr lang="en-US" sz="2800" dirty="0"/>
          </a:p>
          <a:p>
            <a:pPr lvl="0"/>
            <a:r>
              <a:rPr lang="en-IN" sz="2800" dirty="0"/>
              <a:t>Proof of significant and serious injury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98774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077200" cy="2590800"/>
          </a:xfrm>
        </p:spPr>
        <p:txBody>
          <a:bodyPr>
            <a:noAutofit/>
          </a:bodyPr>
          <a:lstStyle/>
          <a:p>
            <a:pPr lvl="0"/>
            <a:r>
              <a:rPr lang="en-IN" sz="2800" dirty="0"/>
              <a:t>Victims of excessive force are entitled to monetary damages to compensate them for the injuries they have suffered.</a:t>
            </a:r>
            <a:endParaRPr lang="en-US" sz="2800" dirty="0"/>
          </a:p>
          <a:p>
            <a:pPr lvl="0"/>
            <a:r>
              <a:rPr lang="en-IN" sz="2800" dirty="0"/>
              <a:t>If you or a loved one has been physically hurt due to the excessive use of force by a police officer, we can help you seek justice.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85919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IN" sz="4800" dirty="0"/>
              <a:t>Contact Us</a:t>
            </a:r>
            <a:endParaRPr lang="en-US" sz="4800" dirty="0"/>
          </a:p>
          <a:p>
            <a:pPr algn="ctr"/>
            <a:r>
              <a:rPr lang="en-IN" sz="3000" b="1" dirty="0"/>
              <a:t>The Law Offices of Joel Silberman, LLC</a:t>
            </a:r>
            <a:endParaRPr lang="en-US" sz="3000" dirty="0"/>
          </a:p>
          <a:p>
            <a:pPr algn="ctr"/>
            <a:r>
              <a:rPr lang="en-IN" sz="3000" dirty="0"/>
              <a:t>49 Summit Avenue </a:t>
            </a:r>
            <a:endParaRPr lang="en-US" sz="3000" dirty="0"/>
          </a:p>
          <a:p>
            <a:pPr algn="ctr"/>
            <a:r>
              <a:rPr lang="en-IN" sz="3000" dirty="0"/>
              <a:t>Jersey City, NJ 07306 </a:t>
            </a:r>
            <a:endParaRPr lang="en-US" sz="3000" dirty="0"/>
          </a:p>
          <a:p>
            <a:pPr algn="ctr"/>
            <a:r>
              <a:rPr lang="en-IN" sz="3000" dirty="0"/>
              <a:t>Phone: 201-273-7070 or 800-889-3129</a:t>
            </a:r>
            <a:endParaRPr lang="en-US" sz="3000" dirty="0"/>
          </a:p>
          <a:p>
            <a:pPr algn="ctr"/>
            <a:r>
              <a:rPr lang="en-IN" sz="3000" dirty="0"/>
              <a:t>Email: joel@joelsilbermanlaw.com</a:t>
            </a:r>
            <a:endParaRPr lang="en-US" sz="3000" dirty="0"/>
          </a:p>
          <a:p>
            <a:pPr algn="ctr"/>
            <a:r>
              <a:rPr lang="en-IN" sz="3000" dirty="0"/>
              <a:t>www.joelsilbermanlaw.com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867587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223</Words>
  <Application>Microsoft Office PowerPoint</Application>
  <PresentationFormat>On-screen Show (4:3)</PresentationFormat>
  <Paragraphs>24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Excessive Force by Police</vt:lpstr>
      <vt:lpstr>PowerPoint Presentation</vt:lpstr>
      <vt:lpstr>Instances of Excessive Force</vt:lpstr>
      <vt:lpstr>Suing a Police Officer for Excessive Force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Racketeering/RICO|New Jersey</dc:title>
  <dc:creator>HP</dc:creator>
  <cp:lastModifiedBy>Sherri Bethelmy</cp:lastModifiedBy>
  <cp:revision>80</cp:revision>
  <dcterms:created xsi:type="dcterms:W3CDTF">2006-08-16T00:00:00Z</dcterms:created>
  <dcterms:modified xsi:type="dcterms:W3CDTF">2017-09-26T20:57:54Z</dcterms:modified>
</cp:coreProperties>
</file>