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6" r:id="rId4"/>
    <p:sldId id="277" r:id="rId5"/>
    <p:sldId id="278" r:id="rId6"/>
    <p:sldId id="27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45" d="100"/>
          <a:sy n="45" d="100"/>
        </p:scale>
        <p:origin x="123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/>
              <a:t>(800) 889-3129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Excessive Force by Police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2209800"/>
          </a:xfrm>
        </p:spPr>
        <p:txBody>
          <a:bodyPr>
            <a:normAutofit/>
          </a:bodyPr>
          <a:lstStyle/>
          <a:p>
            <a:pPr lvl="0"/>
            <a:endParaRPr lang="en-IN" sz="2800" dirty="0"/>
          </a:p>
          <a:p>
            <a:pPr lvl="0"/>
            <a:r>
              <a:rPr lang="en-IN" sz="2800" dirty="0"/>
              <a:t>Excessive force is the use of force by a police officer that is disproportionate to what a reasonable police officer would use under similar circumstances.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Instances of Excessive Force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077200" cy="2362200"/>
          </a:xfrm>
        </p:spPr>
        <p:txBody>
          <a:bodyPr>
            <a:noAutofit/>
          </a:bodyPr>
          <a:lstStyle/>
          <a:p>
            <a:r>
              <a:rPr lang="en-IN" sz="2800" dirty="0"/>
              <a:t>The use of physical force against a person already in custody and not resisting arrest</a:t>
            </a:r>
            <a:endParaRPr lang="en-US" sz="2800" dirty="0"/>
          </a:p>
          <a:p>
            <a:r>
              <a:rPr lang="en-IN" sz="2800" dirty="0"/>
              <a:t>The use of a weapon against an unarmed person</a:t>
            </a:r>
            <a:endParaRPr lang="en-US" sz="2800" dirty="0"/>
          </a:p>
          <a:p>
            <a:r>
              <a:rPr lang="en-IN" sz="2800" dirty="0"/>
              <a:t>The use of threat to force a person into providing information or confessing</a:t>
            </a:r>
            <a:endParaRPr lang="en-US" sz="2800" dirty="0"/>
          </a:p>
          <a:p>
            <a:r>
              <a:rPr lang="en-IN" sz="2800" dirty="0"/>
              <a:t>The use of repeated force or the use of a weapon when a person is already subdued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077200" cy="609600"/>
          </a:xfrm>
        </p:spPr>
        <p:txBody>
          <a:bodyPr>
            <a:normAutofit/>
          </a:bodyPr>
          <a:lstStyle/>
          <a:p>
            <a:r>
              <a:rPr lang="en-IN" sz="3200" dirty="0"/>
              <a:t>Suing a Police Officer for Excessive Force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077200" cy="1371600"/>
          </a:xfrm>
        </p:spPr>
        <p:txBody>
          <a:bodyPr>
            <a:noAutofit/>
          </a:bodyPr>
          <a:lstStyle/>
          <a:p>
            <a:pPr lvl="0"/>
            <a:r>
              <a:rPr lang="en-IN" sz="2800" dirty="0"/>
              <a:t>A victim of excessive force may have a viable claim against the arresting officer.</a:t>
            </a:r>
            <a:endParaRPr lang="en-US" sz="2800" dirty="0"/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456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13716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IN" sz="2800" dirty="0"/>
              <a:t>The following two pieces of evidence are important in proving a case:</a:t>
            </a:r>
          </a:p>
          <a:p>
            <a:pPr lvl="0">
              <a:buNone/>
            </a:pPr>
            <a:endParaRPr lang="en-IN" sz="2800" dirty="0"/>
          </a:p>
          <a:p>
            <a:pPr lvl="0"/>
            <a:r>
              <a:rPr lang="en-IN" sz="2800" dirty="0"/>
              <a:t>Video footage of the incident where excessive force was used</a:t>
            </a:r>
            <a:endParaRPr lang="en-US" sz="2800" dirty="0"/>
          </a:p>
          <a:p>
            <a:pPr lvl="0"/>
            <a:r>
              <a:rPr lang="en-IN" sz="2800" dirty="0"/>
              <a:t>Proof of significant and serious injury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8774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2590800"/>
          </a:xfrm>
        </p:spPr>
        <p:txBody>
          <a:bodyPr>
            <a:noAutofit/>
          </a:bodyPr>
          <a:lstStyle/>
          <a:p>
            <a:pPr lvl="0"/>
            <a:r>
              <a:rPr lang="en-IN" sz="2800" dirty="0"/>
              <a:t>Victims of excessive force are entitled to monetary damages to compensate them for the injuries they have suffered.</a:t>
            </a:r>
            <a:endParaRPr lang="en-US" sz="2800" dirty="0"/>
          </a:p>
          <a:p>
            <a:pPr lvl="0"/>
            <a:r>
              <a:rPr lang="en-IN" sz="2800" dirty="0"/>
              <a:t>If you or a loved one has been physically hurt due to the excessive use of force by a police officer, we can help you seek justice.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591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IN" sz="4800" dirty="0"/>
              <a:t>Contact Us</a:t>
            </a:r>
            <a:endParaRPr lang="en-US" sz="4800" dirty="0"/>
          </a:p>
          <a:p>
            <a:pPr algn="ctr"/>
            <a:r>
              <a:rPr lang="en-IN" sz="3000" b="1" dirty="0"/>
              <a:t>The Law Offices of Joel Silberman, LLC</a:t>
            </a:r>
            <a:endParaRPr lang="en-US" sz="3000" dirty="0"/>
          </a:p>
          <a:p>
            <a:pPr algn="ctr"/>
            <a:r>
              <a:rPr lang="en-IN" sz="3000" dirty="0"/>
              <a:t>49 Summit Avenue </a:t>
            </a:r>
            <a:endParaRPr lang="en-US" sz="3000" dirty="0"/>
          </a:p>
          <a:p>
            <a:pPr algn="ctr"/>
            <a:r>
              <a:rPr lang="en-IN" sz="3000" dirty="0"/>
              <a:t>Jersey City, NJ 07306 </a:t>
            </a:r>
            <a:endParaRPr lang="en-US" sz="3000" dirty="0"/>
          </a:p>
          <a:p>
            <a:pPr algn="ctr"/>
            <a:r>
              <a:rPr lang="en-IN" sz="3000" dirty="0"/>
              <a:t>Phone: 201-273-7070 or 800-889-3129</a:t>
            </a:r>
            <a:endParaRPr lang="en-US" sz="3000" dirty="0"/>
          </a:p>
          <a:p>
            <a:pPr algn="ctr"/>
            <a:r>
              <a:rPr lang="en-IN" sz="3000" dirty="0"/>
              <a:t>Email: joel@joelsilbermanlaw.com</a:t>
            </a:r>
            <a:endParaRPr lang="en-US" sz="3000" dirty="0"/>
          </a:p>
          <a:p>
            <a:pPr algn="ctr"/>
            <a:r>
              <a:rPr lang="en-IN" sz="3000" dirty="0"/>
              <a:t>www.joelsilbermanlaw.com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223</Words>
  <Application>Microsoft Office PowerPoint</Application>
  <PresentationFormat>On-screen Show (4:3)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Excessive Force by Police</vt:lpstr>
      <vt:lpstr>PowerPoint Presentation</vt:lpstr>
      <vt:lpstr>Instances of Excessive Force</vt:lpstr>
      <vt:lpstr>Suing a Police Officer for Excessive Force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Sherri Bethelmy</cp:lastModifiedBy>
  <cp:revision>80</cp:revision>
  <dcterms:created xsi:type="dcterms:W3CDTF">2006-08-16T00:00:00Z</dcterms:created>
  <dcterms:modified xsi:type="dcterms:W3CDTF">2017-09-26T20:57:54Z</dcterms:modified>
</cp:coreProperties>
</file>