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6" r:id="rId4"/>
    <p:sldId id="277" r:id="rId5"/>
    <p:sldId id="278" r:id="rId6"/>
    <p:sldId id="28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/>
              <a:t>(800) 889-3129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Penalties for Driving Without a License in New Jersey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371600"/>
          </a:xfrm>
        </p:spPr>
        <p:txBody>
          <a:bodyPr/>
          <a:lstStyle/>
          <a:p>
            <a:pPr marL="0" lvl="0" indent="0" fontAlgn="base">
              <a:buNone/>
            </a:pPr>
            <a:r>
              <a:rPr lang="en-IN" dirty="0"/>
              <a:t>In New Jersey, driving without a valid license is a criminal offense and may lead to serious consequences.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847" y="4434050"/>
            <a:ext cx="3058307" cy="20429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94897"/>
            <a:ext cx="8077200" cy="2243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b="1" dirty="0"/>
              <a:t>Driving without a license may refer to one of the following:</a:t>
            </a:r>
            <a:endParaRPr lang="en-US" b="1" dirty="0"/>
          </a:p>
          <a:p>
            <a:pPr lvl="0"/>
            <a:r>
              <a:rPr lang="en-IN" dirty="0"/>
              <a:t>You have a driver’s license but it was not in your possession.</a:t>
            </a:r>
            <a:endParaRPr lang="en-US" dirty="0"/>
          </a:p>
          <a:p>
            <a:pPr lvl="0"/>
            <a:r>
              <a:rPr lang="en-IN" dirty="0"/>
              <a:t>You never applied for a license. </a:t>
            </a:r>
            <a:endParaRPr lang="en-US" dirty="0"/>
          </a:p>
          <a:p>
            <a:r>
              <a:rPr lang="en-IN" dirty="0"/>
              <a:t>Your license has been cancelled, revoked or suspended by the authorities.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757" y="4422615"/>
            <a:ext cx="3182487" cy="21259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Penalties for Driving Without a License in NJ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752600"/>
          </a:xfrm>
        </p:spPr>
        <p:txBody>
          <a:bodyPr>
            <a:noAutofit/>
          </a:bodyPr>
          <a:lstStyle/>
          <a:p>
            <a:pPr lvl="0"/>
            <a:r>
              <a:rPr lang="en-IN" sz="2000" dirty="0"/>
              <a:t>Driving with no prior license may lead to a fine of up to $500 and imprisonment for up to 60 days. The person will be ineligible for a license for 180 days.</a:t>
            </a:r>
            <a:endParaRPr lang="en-US" sz="2000" dirty="0"/>
          </a:p>
          <a:p>
            <a:r>
              <a:rPr lang="en-IN" sz="2000" dirty="0"/>
              <a:t>Driving without a license with proof of a prior license may lead to a fine of up to $500 and imprisonment for up to 60 days.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512" y="4372146"/>
            <a:ext cx="3150977" cy="210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1828800"/>
          </a:xfrm>
        </p:spPr>
        <p:txBody>
          <a:bodyPr>
            <a:noAutofit/>
          </a:bodyPr>
          <a:lstStyle/>
          <a:p>
            <a:pPr lvl="0"/>
            <a:r>
              <a:rPr lang="en-IN" sz="2200" dirty="0"/>
              <a:t>Violating a restriction on a conditional license may lead to a fine of up to $100 and imprisonment for up to 30 days.</a:t>
            </a:r>
            <a:endParaRPr lang="en-US" sz="2200" dirty="0"/>
          </a:p>
          <a:p>
            <a:pPr lvl="0"/>
            <a:r>
              <a:rPr lang="en-IN" sz="2200" dirty="0"/>
              <a:t>Lending your driver’s license may lead to a fine of up to $500.</a:t>
            </a:r>
            <a:endParaRPr lang="en-US" sz="2200" dirty="0"/>
          </a:p>
          <a:p>
            <a:r>
              <a:rPr lang="en-IN" sz="2200" dirty="0"/>
              <a:t>Allowing an unlicensed driver to drive your vehicle may lead to a fine of up to $500.</a:t>
            </a:r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847" y="4413109"/>
            <a:ext cx="3058307" cy="20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9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077200" cy="2514600"/>
          </a:xfrm>
        </p:spPr>
        <p:txBody>
          <a:bodyPr>
            <a:noAutofit/>
          </a:bodyPr>
          <a:lstStyle/>
          <a:p>
            <a:pPr lvl="0" algn="l"/>
            <a:r>
              <a:rPr lang="en-IN" sz="2800" dirty="0"/>
              <a:t>If you have been charged with driving without a license in New Jersey, let our experienced criminal </a:t>
            </a:r>
            <a:r>
              <a:rPr lang="en-IN" sz="2800" dirty="0" err="1"/>
              <a:t>defense</a:t>
            </a:r>
            <a:r>
              <a:rPr lang="en-IN" sz="2800" dirty="0"/>
              <a:t> attorneys help you. </a:t>
            </a:r>
            <a:endParaRPr lang="en-US" sz="2800" dirty="0"/>
          </a:p>
          <a:p>
            <a:pPr algn="l"/>
            <a:r>
              <a:rPr lang="en-IN" sz="2800" dirty="0"/>
              <a:t>We have the knowledge, skills and experience to get the best possible outcome in your case.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44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/>
              <a:t>Contact Us:</a:t>
            </a:r>
            <a:endParaRPr lang="en-US" sz="3200" dirty="0"/>
          </a:p>
          <a:p>
            <a:pPr algn="ctr"/>
            <a:r>
              <a:rPr lang="en-IN" sz="2800" b="1" dirty="0"/>
              <a:t>The Law Offices of Joel </a:t>
            </a:r>
            <a:r>
              <a:rPr lang="en-IN" sz="2800" b="1" dirty="0" err="1"/>
              <a:t>Silberman</a:t>
            </a:r>
            <a:r>
              <a:rPr lang="en-IN" sz="2800" b="1" dirty="0"/>
              <a:t>, LLC</a:t>
            </a:r>
            <a:endParaRPr lang="en-US" sz="2800" dirty="0"/>
          </a:p>
          <a:p>
            <a:pPr algn="ctr"/>
            <a:r>
              <a:rPr lang="en-IN" dirty="0"/>
              <a:t>Phone: 201-273-7070 or 800-889-3129</a:t>
            </a:r>
            <a:endParaRPr lang="en-US" dirty="0"/>
          </a:p>
          <a:p>
            <a:pPr algn="ctr"/>
            <a:r>
              <a:rPr lang="en-IN" u="sng">
                <a:hlinkClick r:id="rId2"/>
              </a:rPr>
              <a:t>Email</a:t>
            </a:r>
            <a:r>
              <a:rPr lang="en-IN" u="sng" dirty="0">
                <a:hlinkClick r:id="rId2"/>
              </a:rPr>
              <a:t>: joel@joelsilbermanlaw.com</a:t>
            </a:r>
            <a:endParaRPr lang="en-US" dirty="0"/>
          </a:p>
          <a:p>
            <a:pPr algn="ctr"/>
            <a:r>
              <a:rPr lang="en-IN" u="sng" dirty="0">
                <a:hlinkClick r:id="rId3"/>
              </a:rPr>
              <a:t>www.joelsilbermanlaw.com</a:t>
            </a:r>
            <a:endParaRPr lang="en-IN" u="sng" dirty="0"/>
          </a:p>
          <a:p>
            <a:pPr algn="ctr"/>
            <a:r>
              <a:rPr lang="en-IN" dirty="0"/>
              <a:t>49 Summit Avenue </a:t>
            </a:r>
            <a:endParaRPr lang="en-US" dirty="0"/>
          </a:p>
          <a:p>
            <a:pPr algn="ctr"/>
            <a:r>
              <a:rPr lang="en-IN" dirty="0"/>
              <a:t>Jersey City, NJ 07306 </a:t>
            </a:r>
            <a:endParaRPr lang="en-US" dirty="0"/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282</Words>
  <Application>Microsoft Office PowerPoint</Application>
  <PresentationFormat>On-screen Show (4:3)</PresentationFormat>
  <Paragraphs>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Penalties for Driving Without a License in New Jersey</vt:lpstr>
      <vt:lpstr>PowerPoint Presentation</vt:lpstr>
      <vt:lpstr>PowerPoint Presentation</vt:lpstr>
      <vt:lpstr>Penalties for Driving Without a License in NJ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Sherri Bethelmy</cp:lastModifiedBy>
  <cp:revision>76</cp:revision>
  <dcterms:created xsi:type="dcterms:W3CDTF">2006-08-16T00:00:00Z</dcterms:created>
  <dcterms:modified xsi:type="dcterms:W3CDTF">2017-10-17T16:16:46Z</dcterms:modified>
</cp:coreProperties>
</file>