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75" r:id="rId3"/>
    <p:sldId id="276" r:id="rId4"/>
    <p:sldId id="277" r:id="rId5"/>
    <p:sldId id="281" r:id="rId6"/>
    <p:sldId id="26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138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B9BBCA-26D7-48C8-8CB6-5C0224739CCA}" type="datetimeFigureOut">
              <a:rPr lang="en-US" smtClean="0"/>
              <a:t>1/2/2018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86A9C0-B776-4DD5-B027-425C5D1D71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656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86A9C0-B776-4DD5-B027-425C5D1D717C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oelsilbermanlaw.com/" TargetMode="External"/><Relationship Id="rId2" Type="http://schemas.openxmlformats.org/officeDocument/2006/relationships/hyperlink" Target="mailto:joel@joelsilbermanlaw.com" TargetMode="Externa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895600"/>
            <a:ext cx="7772400" cy="1470025"/>
          </a:xfrm>
        </p:spPr>
        <p:txBody>
          <a:bodyPr/>
          <a:lstStyle>
            <a:lvl1pPr>
              <a:defRPr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1" y="5470098"/>
            <a:ext cx="38861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dirty="0"/>
              <a:t>Disclaimer:</a:t>
            </a:r>
            <a:r>
              <a:rPr lang="en-US" sz="1400" b="1" baseline="0" dirty="0"/>
              <a:t> </a:t>
            </a:r>
            <a:r>
              <a:rPr lang="en-US" sz="1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contents of this presentation are general in nature. Please use your discretion while following them. The author does not guarantee legal validity of the tips contained herein.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5181600" y="5486400"/>
            <a:ext cx="37338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/>
              <a:t>Phone: </a:t>
            </a:r>
            <a:r>
              <a:rPr lang="en-US" sz="1400" dirty="0"/>
              <a:t>(800) 889-3129</a:t>
            </a:r>
          </a:p>
          <a:p>
            <a:r>
              <a:rPr lang="en-US" sz="1400" b="1" dirty="0"/>
              <a:t>Email: </a:t>
            </a:r>
            <a:r>
              <a:rPr lang="en-US" sz="1400" dirty="0">
                <a:hlinkClick r:id="rId2"/>
              </a:rPr>
              <a:t>joel@joelsilbermanlaw.com</a:t>
            </a:r>
            <a:r>
              <a:rPr lang="en-US" sz="1400" dirty="0"/>
              <a:t> </a:t>
            </a:r>
          </a:p>
          <a:p>
            <a:r>
              <a:rPr lang="en-US" sz="1400" b="1" dirty="0"/>
              <a:t>Website: </a:t>
            </a:r>
            <a:r>
              <a:rPr lang="en-US" sz="1400" dirty="0">
                <a:hlinkClick r:id="rId3"/>
              </a:rPr>
              <a:t>www.joelsilbermanlaw.com</a:t>
            </a:r>
            <a:r>
              <a:rPr lang="en-US" sz="1400" dirty="0"/>
              <a:t> 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600200"/>
            <a:ext cx="8077200" cy="914400"/>
          </a:xfrm>
        </p:spPr>
        <p:txBody>
          <a:bodyPr>
            <a:normAutofit/>
          </a:bodyPr>
          <a:lstStyle>
            <a:lvl1pPr>
              <a:defRPr sz="36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667000"/>
            <a:ext cx="8077200" cy="3810000"/>
          </a:xfrm>
        </p:spPr>
        <p:txBody>
          <a:bodyPr>
            <a:normAutofit/>
          </a:bodyPr>
          <a:lstStyle>
            <a:lvl1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2pPr>
            <a:lvl3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3pPr>
            <a:lvl4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4pPr>
            <a:lvl5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057400"/>
            <a:ext cx="7772400" cy="3809999"/>
          </a:xfrm>
        </p:spPr>
        <p:txBody>
          <a:bodyPr anchor="t">
            <a:normAutofit/>
          </a:bodyPr>
          <a:lstStyle>
            <a:lvl1pPr marL="0" indent="0" algn="just">
              <a:buNone/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76400"/>
            <a:ext cx="8229600" cy="1143000"/>
          </a:xfrm>
        </p:spPr>
        <p:txBody>
          <a:bodyPr>
            <a:normAutofit/>
          </a:bodyPr>
          <a:lstStyle>
            <a:lvl1pPr>
              <a:defRPr sz="36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200400"/>
            <a:ext cx="5029200" cy="2925763"/>
          </a:xfrm>
        </p:spPr>
        <p:txBody>
          <a:bodyPr>
            <a:normAutofit/>
          </a:bodyPr>
          <a:lstStyle>
            <a:lvl1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2pPr>
            <a:lvl3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3pPr>
            <a:lvl4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4pPr>
            <a:lvl5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3200400"/>
            <a:ext cx="2971800" cy="2925763"/>
          </a:xfrm>
        </p:spPr>
        <p:txBody>
          <a:bodyPr/>
          <a:lstStyle>
            <a:lvl1pPr marL="0" indent="0">
              <a:buNone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124200"/>
            <a:ext cx="8229600" cy="1143000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263" y="0"/>
            <a:ext cx="9162789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oelsilbermanlaw.com/" TargetMode="External"/><Relationship Id="rId2" Type="http://schemas.openxmlformats.org/officeDocument/2006/relationships/hyperlink" Target="mailto:joel@joelsilbermanlaw.com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N" sz="4000" dirty="0"/>
              <a:t>What Happens When a Person Refuses to Take a Breathalyzer Test?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496053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41119"/>
            <a:ext cx="8077200" cy="2602281"/>
          </a:xfrm>
        </p:spPr>
        <p:txBody>
          <a:bodyPr/>
          <a:lstStyle/>
          <a:p>
            <a:pPr lvl="0"/>
            <a:r>
              <a:rPr lang="en-IN" dirty="0"/>
              <a:t>When a person is pulled over by the police on suspicion of driving under the influence (DUI), the officer may administer a field sobriety test followed by a Breathalyzer test. </a:t>
            </a:r>
            <a:endParaRPr lang="en-US" dirty="0"/>
          </a:p>
          <a:p>
            <a:r>
              <a:rPr lang="en-IN" dirty="0"/>
              <a:t>A Breathalyzer test is one of the many tests used by police officers to take drivers who are suspected of driving while intoxicated into custody.</a:t>
            </a:r>
            <a:endParaRPr lang="en-US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2863" y="4495800"/>
            <a:ext cx="3378274" cy="208101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8077200" cy="2362200"/>
          </a:xfrm>
        </p:spPr>
        <p:txBody>
          <a:bodyPr>
            <a:noAutofit/>
          </a:bodyPr>
          <a:lstStyle/>
          <a:p>
            <a:pPr lvl="0"/>
            <a:r>
              <a:rPr lang="en-IN" sz="2600" dirty="0"/>
              <a:t>Refusing to take a Breathalyzer test can result in serious consequences. </a:t>
            </a:r>
            <a:endParaRPr lang="en-US" sz="2600" dirty="0"/>
          </a:p>
          <a:p>
            <a:pPr lvl="0"/>
            <a:r>
              <a:rPr lang="en-IN" sz="2600" dirty="0"/>
              <a:t>Your driver’s license may be revoked or suspended for up to 12 months, depending on your state.</a:t>
            </a:r>
            <a:endParaRPr lang="en-US" sz="2600" dirty="0"/>
          </a:p>
          <a:p>
            <a:r>
              <a:rPr lang="en-IN" sz="2600" dirty="0"/>
              <a:t>You may face heavy fines.</a:t>
            </a:r>
            <a:endParaRPr lang="en-US" sz="26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8773" y="4419600"/>
            <a:ext cx="3246455" cy="215564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8534400" cy="1828800"/>
          </a:xfrm>
        </p:spPr>
        <p:txBody>
          <a:bodyPr>
            <a:noAutofit/>
          </a:bodyPr>
          <a:lstStyle/>
          <a:p>
            <a:pPr lvl="0"/>
            <a:r>
              <a:rPr lang="en-IN" sz="2600" dirty="0"/>
              <a:t>You may face a jail term for not submitting to a BAC test when suspected of a DUI. </a:t>
            </a:r>
            <a:endParaRPr lang="en-US" sz="2600" dirty="0"/>
          </a:p>
          <a:p>
            <a:r>
              <a:rPr lang="en-IN" sz="2600" dirty="0"/>
              <a:t>Drivers with past DUI convictions can face even longer suspensions or jail time.</a:t>
            </a:r>
            <a:endParaRPr lang="en-US" sz="26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2863" y="4267200"/>
            <a:ext cx="3378274" cy="2243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87582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057400"/>
            <a:ext cx="8077200" cy="3810000"/>
          </a:xfrm>
        </p:spPr>
        <p:txBody>
          <a:bodyPr>
            <a:noAutofit/>
          </a:bodyPr>
          <a:lstStyle/>
          <a:p>
            <a:pPr lvl="0"/>
            <a:r>
              <a:rPr lang="en-IN" sz="2800" dirty="0"/>
              <a:t>New Jersey has extremely tough laws relating to individuals that refuse to take a Breathalyzer test. </a:t>
            </a:r>
            <a:endParaRPr lang="en-US" sz="2800" dirty="0"/>
          </a:p>
          <a:p>
            <a:pPr lvl="0"/>
            <a:r>
              <a:rPr lang="en-IN" sz="2800" dirty="0"/>
              <a:t>The consequences can have a devastating effect on a person’s career and family. </a:t>
            </a:r>
            <a:endParaRPr lang="en-US" sz="2800" dirty="0"/>
          </a:p>
          <a:p>
            <a:r>
              <a:rPr lang="en-IN" sz="2800" dirty="0"/>
              <a:t>If you or a loved one has been arrested and charged with a DUI or Refusal, you should speak with attorney Joel Silberman as soon as possible to start preparing your </a:t>
            </a:r>
            <a:r>
              <a:rPr lang="en-IN" sz="2800" dirty="0" err="1"/>
              <a:t>defense</a:t>
            </a:r>
            <a:r>
              <a:rPr lang="en-IN" sz="2800" dirty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94422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722313" y="2209801"/>
            <a:ext cx="7772400" cy="3809999"/>
          </a:xfrm>
        </p:spPr>
        <p:txBody>
          <a:bodyPr>
            <a:normAutofit/>
          </a:bodyPr>
          <a:lstStyle/>
          <a:p>
            <a:pPr algn="ctr"/>
            <a:r>
              <a:rPr lang="en-IN" sz="3200" b="1" dirty="0"/>
              <a:t>Contact Us:</a:t>
            </a:r>
            <a:endParaRPr lang="en-US" sz="3200" dirty="0"/>
          </a:p>
          <a:p>
            <a:pPr algn="ctr"/>
            <a:r>
              <a:rPr lang="en-IN" b="1" dirty="0"/>
              <a:t>The Law Offices of Joel Silberman, LLC</a:t>
            </a:r>
            <a:endParaRPr lang="en-US" b="1" dirty="0"/>
          </a:p>
          <a:p>
            <a:pPr algn="ctr"/>
            <a:r>
              <a:rPr lang="en-US" dirty="0"/>
              <a:t>49 Summit Avenue</a:t>
            </a:r>
          </a:p>
          <a:p>
            <a:pPr algn="ctr"/>
            <a:r>
              <a:rPr lang="en-US" dirty="0"/>
              <a:t>Jersey City, NJ 07306</a:t>
            </a:r>
          </a:p>
          <a:p>
            <a:pPr algn="ctr"/>
            <a:r>
              <a:rPr lang="en-US" dirty="0"/>
              <a:t>201-273-7070 or 800-889-3129</a:t>
            </a:r>
          </a:p>
          <a:p>
            <a:pPr algn="ctr"/>
            <a:r>
              <a:rPr lang="en-US" u="sng" dirty="0">
                <a:hlinkClick r:id="rId2"/>
              </a:rPr>
              <a:t>joel@joelsilbermanlaw.com</a:t>
            </a:r>
            <a:endParaRPr lang="en-US" dirty="0"/>
          </a:p>
          <a:p>
            <a:pPr algn="ctr"/>
            <a:r>
              <a:rPr lang="en-US" u="sng" dirty="0">
                <a:hlinkClick r:id="rId3"/>
              </a:rPr>
              <a:t>www.joelsilbermanlaw.com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7587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662</TotalTime>
  <Words>239</Words>
  <Application>Microsoft Office PowerPoint</Application>
  <PresentationFormat>On-screen Show (4:3)</PresentationFormat>
  <Paragraphs>19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What Happens When a Person Refuses to Take a Breathalyzer Test?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Racketeering/RICO|New Jersey</dc:title>
  <dc:creator>HP</dc:creator>
  <cp:lastModifiedBy>Sherri Bethelmy</cp:lastModifiedBy>
  <cp:revision>80</cp:revision>
  <dcterms:created xsi:type="dcterms:W3CDTF">2006-08-16T00:00:00Z</dcterms:created>
  <dcterms:modified xsi:type="dcterms:W3CDTF">2018-01-02T22:11:45Z</dcterms:modified>
</cp:coreProperties>
</file>