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Have You Been Falsely Accused of Domestic Violence?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2602281"/>
          </a:xfrm>
        </p:spPr>
        <p:txBody>
          <a:bodyPr/>
          <a:lstStyle/>
          <a:p>
            <a:pPr lvl="0"/>
            <a:r>
              <a:rPr lang="en-IN" dirty="0"/>
              <a:t>Domestic violence is a serious crime, and false accusations of domestic violence can have serious consequences. </a:t>
            </a:r>
            <a:endParaRPr lang="en-US" dirty="0"/>
          </a:p>
          <a:p>
            <a:pPr lvl="0"/>
            <a:r>
              <a:rPr lang="en-IN" dirty="0"/>
              <a:t>It can affect every aspect of a person’s life, including his or her reputation. </a:t>
            </a:r>
            <a:endParaRPr lang="en-US" dirty="0"/>
          </a:p>
          <a:p>
            <a:pPr marL="0" indent="0">
              <a:buNone/>
            </a:pPr>
            <a:r>
              <a:rPr lang="en-IN" b="1" dirty="0"/>
              <a:t>If you have been falsely accused of domestic violence, here are some things you should do: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146" y="4340977"/>
            <a:ext cx="3311709" cy="22122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Get Legal Help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752600"/>
          </a:xfrm>
        </p:spPr>
        <p:txBody>
          <a:bodyPr>
            <a:normAutofit/>
          </a:bodyPr>
          <a:lstStyle/>
          <a:p>
            <a:pPr lvl="0"/>
            <a:r>
              <a:rPr lang="en-IN" sz="2300" dirty="0"/>
              <a:t>Get the help of an experienced domestic violence attorney to ensure that you receive the  judgement you deserve. </a:t>
            </a:r>
            <a:endParaRPr lang="en-US" sz="2300" dirty="0"/>
          </a:p>
          <a:p>
            <a:r>
              <a:rPr lang="en-IN" sz="2300" dirty="0"/>
              <a:t>A lawyer can review your case and determine which legal option can give you the best outcome.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587" y="4191000"/>
            <a:ext cx="3344826" cy="23614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IN" sz="3200" dirty="0"/>
              <a:t>Inform Family Members About the False Accusations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534400" cy="1524000"/>
          </a:xfrm>
        </p:spPr>
        <p:txBody>
          <a:bodyPr>
            <a:noAutofit/>
          </a:bodyPr>
          <a:lstStyle/>
          <a:p>
            <a:pPr marL="0" lvl="0" indent="0" algn="l" fontAlgn="base">
              <a:buNone/>
            </a:pPr>
            <a:r>
              <a:rPr lang="en-IN" dirty="0"/>
              <a:t>Inform your family members about your accuser’s false accusations so you can prepare them for the worst and encourage them to  believe your side of the story.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555" y="4453876"/>
            <a:ext cx="3088890" cy="206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IN" sz="3200" dirty="0"/>
              <a:t>Do Not Meet Your Ex-Partner Without a Witness: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600200"/>
          </a:xfrm>
        </p:spPr>
        <p:txBody>
          <a:bodyPr>
            <a:noAutofit/>
          </a:bodyPr>
          <a:lstStyle/>
          <a:p>
            <a:pPr lvl="0"/>
            <a:r>
              <a:rPr lang="en-IN" sz="2200" dirty="0"/>
              <a:t>If you must come into contact with your ex-partner, do not meet him or her alone.</a:t>
            </a:r>
            <a:endParaRPr lang="en-US" sz="2200" dirty="0"/>
          </a:p>
          <a:p>
            <a:r>
              <a:rPr lang="en-IN" sz="2200" dirty="0"/>
              <a:t>Make sure you have a witness present and whenever possible, try to meet in a public place.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47" y="4157680"/>
            <a:ext cx="3586106" cy="239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Avoid </a:t>
            </a:r>
            <a:r>
              <a:rPr lang="en-IN" sz="3200" dirty="0" err="1"/>
              <a:t>Behavior</a:t>
            </a:r>
            <a:r>
              <a:rPr lang="en-IN" sz="3200" dirty="0"/>
              <a:t> That Can Be Used Against You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828800"/>
          </a:xfrm>
        </p:spPr>
        <p:txBody>
          <a:bodyPr>
            <a:noAutofit/>
          </a:bodyPr>
          <a:lstStyle/>
          <a:p>
            <a:pPr lvl="0"/>
            <a:r>
              <a:rPr lang="en-IN" sz="2200" dirty="0"/>
              <a:t>While you are in court, abstain from engaging in arguments with your partner, joking about violence or suicide or acting out aggressively. </a:t>
            </a:r>
            <a:endParaRPr lang="en-US" sz="2200" dirty="0"/>
          </a:p>
          <a:p>
            <a:r>
              <a:rPr lang="en-IN" sz="2200" dirty="0"/>
              <a:t>These actions will make you appear violent, short-tempered and unstable in front of the judge.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700" y="4257598"/>
            <a:ext cx="3550600" cy="237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18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Make Decisions With a Clear Head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981200"/>
          </a:xfrm>
        </p:spPr>
        <p:txBody>
          <a:bodyPr>
            <a:noAutofit/>
          </a:bodyPr>
          <a:lstStyle/>
          <a:p>
            <a:pPr lvl="0"/>
            <a:r>
              <a:rPr lang="en-IN" sz="2300" dirty="0"/>
              <a:t>Make all decisions with a clear head. </a:t>
            </a:r>
            <a:endParaRPr lang="en-US" sz="2300" dirty="0"/>
          </a:p>
          <a:p>
            <a:pPr lvl="0"/>
            <a:r>
              <a:rPr lang="en-IN" sz="2300" dirty="0"/>
              <a:t>Irrational decisions may have consequences on your freedom and reputation. </a:t>
            </a:r>
            <a:endParaRPr lang="en-US" sz="2300" dirty="0"/>
          </a:p>
          <a:p>
            <a:r>
              <a:rPr lang="en-IN" sz="2300" dirty="0"/>
              <a:t>Contact your attorney to ensure that you are making the right decisions.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146" y="4343400"/>
            <a:ext cx="3311709" cy="221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8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77200" cy="3124200"/>
          </a:xfrm>
        </p:spPr>
        <p:txBody>
          <a:bodyPr>
            <a:noAutofit/>
          </a:bodyPr>
          <a:lstStyle/>
          <a:p>
            <a:pPr lvl="0"/>
            <a:r>
              <a:rPr lang="en-IN" sz="3000" dirty="0"/>
              <a:t>If you have been falsely accused of domestic violence, speak with a domestic violence attorney as soon as possible. </a:t>
            </a:r>
            <a:endParaRPr lang="en-US" sz="3000" dirty="0"/>
          </a:p>
          <a:p>
            <a:r>
              <a:rPr lang="en-IN" sz="3000" dirty="0"/>
              <a:t>At Joel </a:t>
            </a:r>
            <a:r>
              <a:rPr lang="en-IN" sz="3000" dirty="0" err="1"/>
              <a:t>Silberman</a:t>
            </a:r>
            <a:r>
              <a:rPr lang="en-IN" sz="3000" dirty="0"/>
              <a:t>, LLC, we defend the rights of people falsely accused of domestic violence. We can help you too.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/>
              <a:t>Contact Us:</a:t>
            </a:r>
            <a:endParaRPr lang="en-US" sz="3200" dirty="0"/>
          </a:p>
          <a:p>
            <a:pPr algn="ctr"/>
            <a:r>
              <a:rPr lang="en-IN" b="1" dirty="0"/>
              <a:t>The Law Offices of Joel Silberman, LLC</a:t>
            </a:r>
            <a:endParaRPr lang="en-US" b="1" dirty="0"/>
          </a:p>
          <a:p>
            <a:pPr algn="ctr"/>
            <a:r>
              <a:rPr lang="en-US" dirty="0"/>
              <a:t>49 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/>
              <a:t>201-273-7070 or 800-889-3129</a:t>
            </a:r>
          </a:p>
          <a:p>
            <a:pPr algn="ctr"/>
            <a:r>
              <a:rPr lang="en-US" u="sng" dirty="0">
                <a:hlinkClick r:id="rId2"/>
              </a:rPr>
              <a:t>joel@joelsilbermanlaw.com</a:t>
            </a:r>
            <a:endParaRPr lang="en-US" dirty="0"/>
          </a:p>
          <a:p>
            <a:pPr algn="ctr"/>
            <a:r>
              <a:rPr lang="en-US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348</Words>
  <Application>Microsoft Office PowerPoint</Application>
  <PresentationFormat>On-screen Show (4:3)</PresentationFormat>
  <Paragraphs>29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Have You Been Falsely Accused of Domestic Violence?</vt:lpstr>
      <vt:lpstr>PowerPoint Presentation</vt:lpstr>
      <vt:lpstr>Get Legal Help</vt:lpstr>
      <vt:lpstr>Inform Family Members About the False Accusations</vt:lpstr>
      <vt:lpstr>Do Not Meet Your Ex-Partner Without a Witness:</vt:lpstr>
      <vt:lpstr>Avoid Behavior That Can Be Used Against You</vt:lpstr>
      <vt:lpstr>Make Decisions With a Clear Head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kagui gonmei</cp:lastModifiedBy>
  <cp:revision>76</cp:revision>
  <dcterms:created xsi:type="dcterms:W3CDTF">2006-08-16T00:00:00Z</dcterms:created>
  <dcterms:modified xsi:type="dcterms:W3CDTF">2018-04-19T04:11:11Z</dcterms:modified>
</cp:coreProperties>
</file>