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78" r:id="rId6"/>
    <p:sldId id="28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3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What to Do If You Are Falsely Accused of a Crime?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22098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IN" sz="4000" b="1" dirty="0"/>
              <a:t>When you are falsely accused of a crime:</a:t>
            </a:r>
          </a:p>
          <a:p>
            <a:pPr marL="0" lvl="0" indent="0">
              <a:buNone/>
            </a:pPr>
            <a:endParaRPr lang="en-IN" sz="2800" b="1" dirty="0"/>
          </a:p>
          <a:p>
            <a:pPr marL="0" lvl="0" indent="0">
              <a:buNone/>
            </a:pPr>
            <a:r>
              <a:rPr lang="en-IN" sz="3600" b="1" dirty="0"/>
              <a:t>Hire a criminal </a:t>
            </a:r>
            <a:r>
              <a:rPr lang="en-IN" sz="3600" b="1" dirty="0" err="1"/>
              <a:t>defense</a:t>
            </a:r>
            <a:r>
              <a:rPr lang="en-IN" sz="3600" b="1" dirty="0"/>
              <a:t> attorney as soon as possible.</a:t>
            </a:r>
          </a:p>
          <a:p>
            <a:pPr marL="0" lvl="0" indent="0">
              <a:buNone/>
            </a:pPr>
            <a:endParaRPr lang="en-US" sz="3600" dirty="0"/>
          </a:p>
          <a:p>
            <a:pPr lvl="0"/>
            <a:r>
              <a:rPr lang="en-IN" sz="3600" dirty="0"/>
              <a:t>Hiring a lawyer as soon as possible can increase the chances of proving your innocence. </a:t>
            </a:r>
            <a:endParaRPr lang="en-US" sz="3600" dirty="0"/>
          </a:p>
          <a:p>
            <a:r>
              <a:rPr lang="en-IN" sz="3600" dirty="0"/>
              <a:t>Your lawyer can determine if the charges were properly filed, negotiate with the prosecutor and help you understand your legal rights.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146" y="4343400"/>
            <a:ext cx="3311709" cy="22122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Do not discuss your case with anyone.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IN" sz="2000" dirty="0"/>
              <a:t>Do not discuss anything related to your case with anyone other than your lawyer.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55" y="4489820"/>
            <a:ext cx="3088890" cy="20633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175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b="1" dirty="0"/>
              <a:t>Gather evidence and witnesses.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IN" sz="2000" dirty="0"/>
              <a:t>Gather as much evidence as possible and bring it to your lawyer. </a:t>
            </a:r>
            <a:endParaRPr lang="en-US" sz="2000" dirty="0"/>
          </a:p>
          <a:p>
            <a:r>
              <a:rPr lang="en-IN" sz="2000" dirty="0"/>
              <a:t>If someone witnessed the situation or knows of your innocence, ask that individual to share their story with your lawyer.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07" y="4482666"/>
            <a:ext cx="3658187" cy="207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b="1" dirty="0"/>
              <a:t>Stay away from the accuser.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IN" sz="2000" dirty="0"/>
              <a:t>Do not try to have any conversation with your accuser as it can further complicate the situation. </a:t>
            </a:r>
            <a:endParaRPr lang="en-US" sz="2000" dirty="0"/>
          </a:p>
          <a:p>
            <a:r>
              <a:rPr lang="en-IN" sz="2000" dirty="0"/>
              <a:t>Allow your lawyer to handle the matter.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111" y="4505927"/>
            <a:ext cx="3119779" cy="20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dirty="0"/>
              <a:t>Have you been falsely accused of a crime? </a:t>
            </a:r>
          </a:p>
          <a:p>
            <a:pPr marL="0" indent="0">
              <a:buNone/>
            </a:pPr>
            <a:r>
              <a:rPr lang="en-IN" sz="2800" b="1" dirty="0"/>
              <a:t>Contact The Law Offices of Joel Silberman, LLC.</a:t>
            </a:r>
          </a:p>
          <a:p>
            <a:pPr marL="0" indent="0">
              <a:buNone/>
            </a:pPr>
            <a:endParaRPr lang="en-IN" sz="2800" b="1" dirty="0"/>
          </a:p>
          <a:p>
            <a:r>
              <a:rPr lang="en-IN" dirty="0"/>
              <a:t>If you have been falsely accused of a crime, our experienced criminal defense attorneys can protect your rights and help you assess your options. </a:t>
            </a:r>
            <a:endParaRPr lang="en-US" dirty="0"/>
          </a:p>
          <a:p>
            <a:r>
              <a:rPr lang="en-IN" dirty="0"/>
              <a:t>We will provide an aggressive </a:t>
            </a:r>
            <a:r>
              <a:rPr lang="en-IN" dirty="0" err="1"/>
              <a:t>defense</a:t>
            </a:r>
            <a:r>
              <a:rPr lang="en-IN" dirty="0"/>
              <a:t> and keep you informed regarding your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N" sz="3200" b="1" dirty="0"/>
              <a:t>Contact Us</a:t>
            </a:r>
          </a:p>
          <a:p>
            <a:pPr algn="ctr"/>
            <a:endParaRPr lang="en-US" sz="3200" dirty="0"/>
          </a:p>
          <a:p>
            <a:pPr algn="ctr"/>
            <a:r>
              <a:rPr lang="en-IN" sz="2800" b="1" dirty="0"/>
              <a:t>The Law Offices of Joel </a:t>
            </a:r>
            <a:r>
              <a:rPr lang="en-IN" sz="2800" b="1" dirty="0" err="1"/>
              <a:t>Silberman</a:t>
            </a:r>
            <a:r>
              <a:rPr lang="en-IN" sz="2800" b="1" dirty="0"/>
              <a:t>, LLC</a:t>
            </a:r>
            <a:endParaRPr lang="en-US" sz="2800" dirty="0"/>
          </a:p>
          <a:p>
            <a:pPr algn="ctr"/>
            <a:r>
              <a:rPr lang="en-IN" dirty="0"/>
              <a:t>49 Summit Avenue </a:t>
            </a:r>
            <a:endParaRPr lang="en-US" dirty="0"/>
          </a:p>
          <a:p>
            <a:pPr algn="ctr"/>
            <a:r>
              <a:rPr lang="en-IN" dirty="0"/>
              <a:t>Jersey City, NJ 07306 </a:t>
            </a:r>
            <a:endParaRPr lang="en-US" dirty="0"/>
          </a:p>
          <a:p>
            <a:pPr algn="ctr"/>
            <a:r>
              <a:rPr lang="en-IN" dirty="0"/>
              <a:t>201-273-7070 or 800-889-3129</a:t>
            </a:r>
            <a:endParaRPr lang="en-US" dirty="0"/>
          </a:p>
          <a:p>
            <a:pPr algn="ctr"/>
            <a:r>
              <a:rPr lang="en-IN" u="sng" dirty="0">
                <a:hlinkClick r:id="rId2"/>
              </a:rPr>
              <a:t>joel@joelsilbermanlaw.com</a:t>
            </a:r>
            <a:r>
              <a:rPr lang="en-IN" dirty="0"/>
              <a:t>  </a:t>
            </a:r>
            <a:endParaRPr lang="en-US" dirty="0"/>
          </a:p>
          <a:p>
            <a:pPr algn="ctr"/>
            <a:r>
              <a:rPr lang="en-IN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240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to Do If You Are Falsely Accused of a Crime?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Windows User</cp:lastModifiedBy>
  <cp:revision>85</cp:revision>
  <dcterms:created xsi:type="dcterms:W3CDTF">2006-08-16T00:00:00Z</dcterms:created>
  <dcterms:modified xsi:type="dcterms:W3CDTF">2018-04-05T06:42:40Z</dcterms:modified>
</cp:coreProperties>
</file>