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5" r:id="rId3"/>
    <p:sldId id="276" r:id="rId4"/>
    <p:sldId id="277" r:id="rId5"/>
    <p:sldId id="278" r:id="rId6"/>
    <p:sldId id="281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B9BBCA-26D7-48C8-8CB6-5C0224739CCA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86A9C0-B776-4DD5-B027-425C5D1D71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656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6A9C0-B776-4DD5-B027-425C5D1D717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437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oelsilbermanlaw.com/" TargetMode="External"/><Relationship Id="rId2" Type="http://schemas.openxmlformats.org/officeDocument/2006/relationships/hyperlink" Target="mailto:joel@joelsilbermanlaw.com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895600"/>
            <a:ext cx="7772400" cy="1470025"/>
          </a:xfrm>
        </p:spPr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1" y="5470098"/>
            <a:ext cx="38861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dirty="0"/>
              <a:t>Disclaimer:</a:t>
            </a:r>
            <a:r>
              <a:rPr lang="en-US" sz="1400" b="1" baseline="0" dirty="0"/>
              <a:t> </a:t>
            </a:r>
            <a:r>
              <a:rPr lang="en-US" sz="1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contents of this presentation are general in nature. Please use your discretion while following them. The author does not guarantee legal validity of the tips contained herein.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5181600" y="5486400"/>
            <a:ext cx="37338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Phone: </a:t>
            </a:r>
            <a:r>
              <a:rPr lang="en-US" sz="1400" dirty="0"/>
              <a:t>(800) 889-3129</a:t>
            </a:r>
          </a:p>
          <a:p>
            <a:r>
              <a:rPr lang="en-US" sz="1400" b="1" dirty="0"/>
              <a:t>Email: </a:t>
            </a:r>
            <a:r>
              <a:rPr lang="en-US" sz="1400" dirty="0">
                <a:hlinkClick r:id="rId2"/>
              </a:rPr>
              <a:t>joel@joelsilbermanlaw.com</a:t>
            </a:r>
            <a:r>
              <a:rPr lang="en-US" sz="1400" dirty="0"/>
              <a:t> </a:t>
            </a:r>
          </a:p>
          <a:p>
            <a:r>
              <a:rPr lang="en-US" sz="1400" b="1" dirty="0"/>
              <a:t>Website: </a:t>
            </a:r>
            <a:r>
              <a:rPr lang="en-US" sz="1400" dirty="0">
                <a:hlinkClick r:id="rId3"/>
              </a:rPr>
              <a:t>www.joelsilbermanlaw.com</a:t>
            </a:r>
            <a:r>
              <a:rPr lang="en-US" sz="1400" dirty="0"/>
              <a:t> 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600200"/>
            <a:ext cx="8077200" cy="914400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667000"/>
            <a:ext cx="8077200" cy="3810000"/>
          </a:xfrm>
        </p:spPr>
        <p:txBody>
          <a:bodyPr>
            <a:normAutofit/>
          </a:bodyPr>
          <a:lstStyle>
            <a:lvl1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2pPr>
            <a:lvl3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3pPr>
            <a:lvl4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4pPr>
            <a:lvl5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057400"/>
            <a:ext cx="7772400" cy="3809999"/>
          </a:xfrm>
        </p:spPr>
        <p:txBody>
          <a:bodyPr anchor="t">
            <a:normAutofit/>
          </a:bodyPr>
          <a:lstStyle>
            <a:lvl1pPr marL="0" indent="0" algn="just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6400"/>
            <a:ext cx="8229600" cy="1143000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200400"/>
            <a:ext cx="5029200" cy="2925763"/>
          </a:xfrm>
        </p:spPr>
        <p:txBody>
          <a:bodyPr>
            <a:normAutofit/>
          </a:bodyPr>
          <a:lstStyle>
            <a:lvl1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2pPr>
            <a:lvl3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3pPr>
            <a:lvl4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4pPr>
            <a:lvl5pPr algn="just">
              <a:defRPr sz="2400">
                <a:solidFill>
                  <a:schemeClr val="accent1">
                    <a:lumMod val="7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3200400"/>
            <a:ext cx="2971800" cy="2925763"/>
          </a:xfrm>
        </p:spPr>
        <p:txBody>
          <a:bodyPr/>
          <a:lstStyle>
            <a:lvl1pPr marL="0" indent="0"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124200"/>
            <a:ext cx="82296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263" y="0"/>
            <a:ext cx="9162789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oelsilbermanlaw.com/" TargetMode="External"/><Relationship Id="rId2" Type="http://schemas.openxmlformats.org/officeDocument/2006/relationships/hyperlink" Target="mailto:joel@joelsilbermanlaw.com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sz="4000" dirty="0"/>
              <a:t>What to Do If You Are Falsely Accused of a Crime?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96053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077200" cy="2209800"/>
          </a:xfrm>
        </p:spPr>
        <p:txBody>
          <a:bodyPr>
            <a:normAutofit fontScale="47500" lnSpcReduction="20000"/>
          </a:bodyPr>
          <a:lstStyle/>
          <a:p>
            <a:pPr marL="0" lvl="0" indent="0">
              <a:buNone/>
            </a:pPr>
            <a:r>
              <a:rPr lang="en-IN" sz="4000" b="1" dirty="0"/>
              <a:t>When you are falsely accused of a crime:</a:t>
            </a:r>
          </a:p>
          <a:p>
            <a:pPr marL="0" lvl="0" indent="0">
              <a:buNone/>
            </a:pPr>
            <a:endParaRPr lang="en-IN" sz="2800" b="1" dirty="0"/>
          </a:p>
          <a:p>
            <a:pPr marL="0" lvl="0" indent="0">
              <a:buNone/>
            </a:pPr>
            <a:r>
              <a:rPr lang="en-IN" sz="3600" b="1" dirty="0"/>
              <a:t>Hire a criminal </a:t>
            </a:r>
            <a:r>
              <a:rPr lang="en-IN" sz="3600" b="1" dirty="0" err="1"/>
              <a:t>defense</a:t>
            </a:r>
            <a:r>
              <a:rPr lang="en-IN" sz="3600" b="1" dirty="0"/>
              <a:t> attorney as soon as possible.</a:t>
            </a:r>
          </a:p>
          <a:p>
            <a:pPr marL="0" lvl="0" indent="0">
              <a:buNone/>
            </a:pPr>
            <a:endParaRPr lang="en-US" sz="3600" dirty="0"/>
          </a:p>
          <a:p>
            <a:pPr lvl="0"/>
            <a:r>
              <a:rPr lang="en-IN" sz="3600" dirty="0"/>
              <a:t>Hiring a lawyer as soon as possible can increase the chances of proving your innocence. </a:t>
            </a:r>
            <a:endParaRPr lang="en-US" sz="3600" dirty="0"/>
          </a:p>
          <a:p>
            <a:r>
              <a:rPr lang="en-IN" sz="3600" dirty="0"/>
              <a:t>Your lawyer can determine if the charges were properly filed, negotiate with the prosecutor and help you understand your legal rights.</a:t>
            </a:r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6146" y="4343400"/>
            <a:ext cx="3311709" cy="221222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133600"/>
            <a:ext cx="8077200" cy="1676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/>
              <a:t>Do not discuss your case with anyone.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IN" sz="2000" dirty="0"/>
              <a:t>Do not discuss anything related to your case with anyone other than your lawyer.</a:t>
            </a:r>
            <a:endParaRPr lang="en-US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7555" y="4489820"/>
            <a:ext cx="3088890" cy="206338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077200" cy="1752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N" b="1" dirty="0"/>
              <a:t>Gather evidence and witnesses.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IN" sz="2000" dirty="0"/>
              <a:t>Gather as much evidence as possible and bring it to your lawyer. </a:t>
            </a:r>
            <a:endParaRPr lang="en-US" sz="2000" dirty="0"/>
          </a:p>
          <a:p>
            <a:r>
              <a:rPr lang="en-IN" sz="2000" dirty="0"/>
              <a:t>If someone witnessed the situation or knows of your innocence, ask that individual to share their story with your lawyer.</a:t>
            </a:r>
            <a:endParaRPr lang="en-US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2907" y="4482666"/>
            <a:ext cx="3658187" cy="2070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758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81200"/>
            <a:ext cx="8077200" cy="1828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N" b="1" dirty="0"/>
              <a:t>Stay away from the accuser.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IN" sz="2000" dirty="0"/>
              <a:t>Do not try to have any conversation with your accuser as it can further complicate the situation. </a:t>
            </a:r>
            <a:endParaRPr lang="en-US" sz="2000" dirty="0"/>
          </a:p>
          <a:p>
            <a:r>
              <a:rPr lang="en-IN" sz="2000" dirty="0"/>
              <a:t>Allow your lawyer to handle the matter. </a:t>
            </a:r>
            <a:endParaRPr lang="en-US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2111" y="4505927"/>
            <a:ext cx="3119779" cy="2034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494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7924800" cy="3657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N" sz="2800" b="1" dirty="0"/>
              <a:t>Have you been falsely accused of a crime? </a:t>
            </a:r>
          </a:p>
          <a:p>
            <a:pPr marL="0" indent="0">
              <a:buNone/>
            </a:pPr>
            <a:r>
              <a:rPr lang="en-IN" sz="2800" b="1" dirty="0"/>
              <a:t>Contact The Law Offices of Joel Silberman, LLC.</a:t>
            </a:r>
          </a:p>
          <a:p>
            <a:pPr marL="0" indent="0">
              <a:buNone/>
            </a:pPr>
            <a:endParaRPr lang="en-IN" sz="2800" b="1" dirty="0"/>
          </a:p>
          <a:p>
            <a:r>
              <a:rPr lang="en-IN" dirty="0"/>
              <a:t>If you have been falsely accused of a crime, our experienced criminal defense attorneys can protect your rights and help you assess your options. </a:t>
            </a:r>
            <a:endParaRPr lang="en-US" dirty="0"/>
          </a:p>
          <a:p>
            <a:r>
              <a:rPr lang="en-IN" dirty="0"/>
              <a:t>We will provide an aggressive </a:t>
            </a:r>
            <a:r>
              <a:rPr lang="en-IN" dirty="0" err="1"/>
              <a:t>defense</a:t>
            </a:r>
            <a:r>
              <a:rPr lang="en-IN" dirty="0"/>
              <a:t> and keep you informed regarding your case.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42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IN" sz="3200" b="1" dirty="0"/>
              <a:t>Contact Us</a:t>
            </a:r>
          </a:p>
          <a:p>
            <a:pPr algn="ctr"/>
            <a:endParaRPr lang="en-US" sz="3200" dirty="0"/>
          </a:p>
          <a:p>
            <a:pPr algn="ctr"/>
            <a:r>
              <a:rPr lang="en-IN" sz="2800" b="1" dirty="0"/>
              <a:t>The Law Offices of Joel </a:t>
            </a:r>
            <a:r>
              <a:rPr lang="en-IN" sz="2800" b="1" dirty="0" err="1"/>
              <a:t>Silberman</a:t>
            </a:r>
            <a:r>
              <a:rPr lang="en-IN" sz="2800" b="1" dirty="0"/>
              <a:t>, LLC</a:t>
            </a:r>
            <a:endParaRPr lang="en-US" sz="2800" dirty="0"/>
          </a:p>
          <a:p>
            <a:pPr algn="ctr"/>
            <a:r>
              <a:rPr lang="en-IN" dirty="0"/>
              <a:t>49 Summit Avenue </a:t>
            </a:r>
            <a:endParaRPr lang="en-US" dirty="0"/>
          </a:p>
          <a:p>
            <a:pPr algn="ctr"/>
            <a:r>
              <a:rPr lang="en-IN" dirty="0"/>
              <a:t>Jersey City, NJ 07306 </a:t>
            </a:r>
            <a:endParaRPr lang="en-US" dirty="0"/>
          </a:p>
          <a:p>
            <a:pPr algn="ctr"/>
            <a:r>
              <a:rPr lang="en-IN" dirty="0"/>
              <a:t>201-273-7070 or 800-889-3129</a:t>
            </a:r>
            <a:endParaRPr lang="en-US" dirty="0"/>
          </a:p>
          <a:p>
            <a:pPr algn="ctr"/>
            <a:r>
              <a:rPr lang="en-IN" u="sng" dirty="0">
                <a:hlinkClick r:id="rId2"/>
              </a:rPr>
              <a:t>joel@joelsilbermanlaw.com</a:t>
            </a:r>
            <a:r>
              <a:rPr lang="en-IN" dirty="0"/>
              <a:t>  </a:t>
            </a:r>
            <a:endParaRPr lang="en-US" dirty="0"/>
          </a:p>
          <a:p>
            <a:pPr algn="ctr"/>
            <a:r>
              <a:rPr lang="en-IN" u="sng" dirty="0">
                <a:hlinkClick r:id="rId3"/>
              </a:rPr>
              <a:t>www.joelsilbermanlaw.com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587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681</TotalTime>
  <Words>240</Words>
  <Application>Microsoft Office PowerPoint</Application>
  <PresentationFormat>On-screen Show (4:3)</PresentationFormat>
  <Paragraphs>32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What to Do If You Are Falsely Accused of a Crime?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Racketeering/RICO|New Jersey</dc:title>
  <dc:creator>HP</dc:creator>
  <cp:lastModifiedBy>Windows User</cp:lastModifiedBy>
  <cp:revision>85</cp:revision>
  <dcterms:created xsi:type="dcterms:W3CDTF">2006-08-16T00:00:00Z</dcterms:created>
  <dcterms:modified xsi:type="dcterms:W3CDTF">2018-04-05T06:42:40Z</dcterms:modified>
</cp:coreProperties>
</file>