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5" r:id="rId3"/>
    <p:sldId id="276" r:id="rId4"/>
    <p:sldId id="277" r:id="rId5"/>
    <p:sldId id="281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9BBCA-26D7-48C8-8CB6-5C0224739CCA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6A9C0-B776-4DD5-B027-425C5D1D7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56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6A9C0-B776-4DD5-B027-425C5D1D717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1" y="5470098"/>
            <a:ext cx="388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/>
              <a:t>Disclaimer:</a:t>
            </a:r>
            <a:r>
              <a:rPr lang="en-US" sz="1400" b="1" baseline="0" dirty="0"/>
              <a:t> </a:t>
            </a:r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contents of this presentation are general in nature. Please use your discretion while following them. The author does not guarantee legal validity of the tips contained herein.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5562600" y="5486400"/>
            <a:ext cx="3276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Phone: </a:t>
            </a:r>
            <a:r>
              <a:rPr lang="en-US" sz="1400" dirty="0">
                <a:solidFill>
                  <a:schemeClr val="tx1"/>
                </a:solidFill>
              </a:rPr>
              <a:t>800-889-3129 / 201-273-7070</a:t>
            </a:r>
          </a:p>
          <a:p>
            <a:r>
              <a:rPr lang="en-US" sz="1400" b="1" dirty="0"/>
              <a:t>Email: </a:t>
            </a:r>
            <a:r>
              <a:rPr lang="en-US" sz="1400" dirty="0">
                <a:hlinkClick r:id="rId2"/>
              </a:rPr>
              <a:t>joel@joelsilbermanlaw.com</a:t>
            </a:r>
            <a:r>
              <a:rPr lang="en-US" sz="1400" dirty="0"/>
              <a:t> </a:t>
            </a:r>
          </a:p>
          <a:p>
            <a:r>
              <a:rPr lang="en-US" sz="1400" b="1" dirty="0"/>
              <a:t>Website: </a:t>
            </a:r>
            <a:r>
              <a:rPr lang="en-US" sz="1400" dirty="0">
                <a:hlinkClick r:id="rId3"/>
              </a:rPr>
              <a:t>www.joelsilbermanlaw.com</a:t>
            </a:r>
            <a:r>
              <a:rPr lang="en-US" sz="1400" dirty="0"/>
              <a:t>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077200" cy="9144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077200" cy="3810000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57400"/>
            <a:ext cx="7772400" cy="3809999"/>
          </a:xfrm>
        </p:spPr>
        <p:txBody>
          <a:bodyPr anchor="t">
            <a:normAutofit/>
          </a:bodyPr>
          <a:lstStyle>
            <a:lvl1pPr marL="0" indent="0" algn="just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5029200" cy="29257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3200400"/>
            <a:ext cx="2971800" cy="292576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63" y="0"/>
            <a:ext cx="916278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95600"/>
            <a:ext cx="9144000" cy="1470025"/>
          </a:xfrm>
        </p:spPr>
        <p:txBody>
          <a:bodyPr>
            <a:normAutofit/>
          </a:bodyPr>
          <a:lstStyle/>
          <a:p>
            <a:r>
              <a:rPr lang="en-IN" sz="3600" dirty="0"/>
              <a:t>How a Criminal Defense Lawyer Can Help You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9605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77200" cy="2113382"/>
          </a:xfrm>
        </p:spPr>
        <p:txBody>
          <a:bodyPr>
            <a:normAutofit fontScale="85000" lnSpcReduction="20000"/>
          </a:bodyPr>
          <a:lstStyle/>
          <a:p>
            <a:r>
              <a:rPr lang="en-IN" dirty="0">
                <a:solidFill>
                  <a:schemeClr val="accent1">
                    <a:lumMod val="50000"/>
                  </a:schemeClr>
                </a:solidFill>
              </a:rPr>
              <a:t>Getting charged with a crime is a serious situation.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IN" dirty="0">
                <a:solidFill>
                  <a:schemeClr val="accent1">
                    <a:lumMod val="50000"/>
                  </a:schemeClr>
                </a:solidFill>
              </a:rPr>
              <a:t>It requires the help of an experienced and knowledgeable criminal defense lawyer.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IN" dirty="0">
                <a:solidFill>
                  <a:schemeClr val="accent1">
                    <a:lumMod val="50000"/>
                  </a:schemeClr>
                </a:solidFill>
              </a:rPr>
              <a:t>If you or a loved one has been charged with a crime, contacting a criminal defense lawyer is vital. </a:t>
            </a:r>
          </a:p>
          <a:p>
            <a:endParaRPr lang="en-IN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</a:rPr>
              <a:t>Your lawyer will do the following things for you: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757" y="4379522"/>
            <a:ext cx="3182487" cy="222773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077200" cy="2667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</a:rPr>
              <a:t>Provide you with an honest assessment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IN" dirty="0">
                <a:solidFill>
                  <a:schemeClr val="accent1">
                    <a:lumMod val="50000"/>
                  </a:schemeClr>
                </a:solidFill>
              </a:rPr>
              <a:t>Your lawyer can provide you with an honest assessment of how the trial may go and what to expect.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</a:rPr>
              <a:t>File the necessary paperwork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IN" dirty="0">
                <a:solidFill>
                  <a:schemeClr val="accent1">
                    <a:lumMod val="50000"/>
                  </a:schemeClr>
                </a:solidFill>
              </a:rPr>
              <a:t>Your lawyer can help you fill out the necessary paperwork in court.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IN" b="1" dirty="0">
                <a:solidFill>
                  <a:schemeClr val="accent1">
                    <a:lumMod val="50000"/>
                  </a:schemeClr>
                </a:solidFill>
              </a:rPr>
              <a:t>Negotiate a plea bargain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IN" dirty="0">
                <a:solidFill>
                  <a:schemeClr val="accent1">
                    <a:lumMod val="50000"/>
                  </a:schemeClr>
                </a:solidFill>
              </a:rPr>
              <a:t>Your lawyer can work with the prosecutor to negotiate a plea bargain for you.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555" y="4609330"/>
            <a:ext cx="3088890" cy="19583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35814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IN" sz="2000" b="1" dirty="0">
                <a:solidFill>
                  <a:schemeClr val="accent1">
                    <a:lumMod val="50000"/>
                  </a:schemeClr>
                </a:solidFill>
              </a:rPr>
              <a:t>Work out a sentencing program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n-IN" sz="2000" dirty="0">
                <a:solidFill>
                  <a:schemeClr val="accent1">
                    <a:lumMod val="50000"/>
                  </a:schemeClr>
                </a:solidFill>
              </a:rPr>
              <a:t>Your lawyer can work out a suitable sentencing program depending on your charges. 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en-IN" sz="2000" b="1" dirty="0">
                <a:solidFill>
                  <a:schemeClr val="accent1">
                    <a:lumMod val="50000"/>
                  </a:schemeClr>
                </a:solidFill>
              </a:rPr>
              <a:t>Gather statements</a:t>
            </a:r>
            <a:r>
              <a:rPr lang="en-IN" sz="2000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n-IN" sz="2000" dirty="0">
                <a:solidFill>
                  <a:schemeClr val="accent1">
                    <a:lumMod val="50000"/>
                  </a:schemeClr>
                </a:solidFill>
              </a:rPr>
              <a:t>Your lawyer can gather witness statements.  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n-IN" sz="2000" dirty="0">
                <a:solidFill>
                  <a:schemeClr val="accent1">
                    <a:lumMod val="50000"/>
                  </a:schemeClr>
                </a:solidFill>
              </a:rPr>
              <a:t>He or she can also hire investigators to investigate the witnesses scheduled to be presented by the prosecution. 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en-IN" sz="2000" b="1" dirty="0">
                <a:solidFill>
                  <a:schemeClr val="accent1">
                    <a:lumMod val="50000"/>
                  </a:schemeClr>
                </a:solidFill>
              </a:rPr>
              <a:t>Bring in expert witnesses to testify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IN" sz="2000" dirty="0">
                <a:solidFill>
                  <a:schemeClr val="accent1">
                    <a:lumMod val="50000"/>
                  </a:schemeClr>
                </a:solidFill>
              </a:rPr>
              <a:t>A lawyer can bring in expert witnesses to testify on your behalf in an effort to get an acquittal.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690" y="5011105"/>
            <a:ext cx="2408620" cy="160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5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077200" cy="3200400"/>
          </a:xfrm>
        </p:spPr>
        <p:txBody>
          <a:bodyPr>
            <a:noAutofit/>
          </a:bodyPr>
          <a:lstStyle/>
          <a:p>
            <a:r>
              <a:rPr lang="en-IN" sz="2600" dirty="0">
                <a:solidFill>
                  <a:schemeClr val="accent1">
                    <a:lumMod val="50000"/>
                  </a:schemeClr>
                </a:solidFill>
              </a:rPr>
              <a:t>If you are accused, charged or arrested on criminal charges, you will need an experienced and aggressive criminal defense lawyer to fight for you. </a:t>
            </a:r>
            <a:endParaRPr lang="en-US" sz="2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IN" sz="2600" dirty="0">
                <a:solidFill>
                  <a:schemeClr val="accent1">
                    <a:lumMod val="50000"/>
                  </a:schemeClr>
                </a:solidFill>
              </a:rPr>
              <a:t>Criminal defense lawyer Joel Silberman focuses exclusively on criminal defense. </a:t>
            </a:r>
            <a:endParaRPr lang="en-US" sz="2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IN" sz="2600" dirty="0">
                <a:solidFill>
                  <a:schemeClr val="accent1">
                    <a:lumMod val="50000"/>
                  </a:schemeClr>
                </a:solidFill>
              </a:rPr>
              <a:t>He will provide an aggressive defense from start to finish, and will keep you informed regarding your case.</a:t>
            </a:r>
            <a:endParaRPr lang="en-US" sz="2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42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200" b="1" dirty="0"/>
              <a:t>Contact Us:</a:t>
            </a:r>
            <a:endParaRPr lang="en-US" sz="3200" dirty="0"/>
          </a:p>
          <a:p>
            <a:pPr algn="ctr"/>
            <a:r>
              <a:rPr lang="en-IN" b="1" dirty="0">
                <a:solidFill>
                  <a:schemeClr val="accent1">
                    <a:lumMod val="50000"/>
                  </a:schemeClr>
                </a:solidFill>
              </a:rPr>
              <a:t>The Law Offices of Joel Silberman, LLC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549 Summit Avenue </a:t>
            </a:r>
          </a:p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Jersey City, NJ 07306</a:t>
            </a:r>
          </a:p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201-273-7070 or 800-889-3129</a:t>
            </a:r>
          </a:p>
          <a:p>
            <a:pPr algn="ctr"/>
            <a:r>
              <a:rPr lang="en-US" u="sng" dirty="0">
                <a:hlinkClick r:id="rId2"/>
              </a:rPr>
              <a:t>joel@joelsilbermanlaw.com</a:t>
            </a:r>
            <a:endParaRPr lang="en-US" dirty="0"/>
          </a:p>
          <a:p>
            <a:pPr algn="ctr"/>
            <a:r>
              <a:rPr lang="en-US" u="sng" dirty="0">
                <a:hlinkClick r:id="rId3"/>
              </a:rPr>
              <a:t>www.joelsilbermanlaw.com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5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236</Words>
  <Application>Microsoft Office PowerPoint</Application>
  <PresentationFormat>On-screen Show (4:3)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How a Criminal Defense Lawyer Can Help You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Racketeering/RICO|New Jersey</dc:title>
  <dc:creator>HP</dc:creator>
  <cp:lastModifiedBy>nag</cp:lastModifiedBy>
  <cp:revision>83</cp:revision>
  <dcterms:created xsi:type="dcterms:W3CDTF">2006-08-16T00:00:00Z</dcterms:created>
  <dcterms:modified xsi:type="dcterms:W3CDTF">2018-06-26T07:31:14Z</dcterms:modified>
</cp:coreProperties>
</file>